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g" ContentType="image/jpeg"/>
  <Default Extension="jpe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Microsoft_Equation1.bin" ContentType="application/vnd.openxmlformats-officedocument.oleObject"/>
  <Override PartName="/ppt/embeddings/oleObject9.bin" ContentType="application/vnd.openxmlformats-officedocument.oleObject"/>
  <Override PartName="/ppt/embeddings/Microsoft_Equation2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Microsoft_Equation3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embeddings/Microsoft_Equation4.bin" ContentType="application/vnd.openxmlformats-officedocument.oleObject"/>
  <Override PartName="/ppt/embeddings/oleObject63.bin" ContentType="application/vnd.openxmlformats-officedocument.oleObject"/>
  <Override PartName="/ppt/embeddings/oleObject64.bin" ContentType="application/vnd.openxmlformats-officedocument.oleObject"/>
  <Override PartName="/ppt/notesSlides/notesSlide1.xml" ContentType="application/vnd.openxmlformats-officedocument.presentationml.notesSlide+xml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embeddings/oleObject67.bin" ContentType="application/vnd.openxmlformats-officedocument.oleObject"/>
  <Override PartName="/ppt/embeddings/oleObject68.bin" ContentType="application/vnd.openxmlformats-officedocument.oleObject"/>
  <Override PartName="/ppt/embeddings/oleObject69.bin" ContentType="application/vnd.openxmlformats-officedocument.oleObject"/>
  <Override PartName="/ppt/embeddings/oleObject70.bin" ContentType="application/vnd.openxmlformats-officedocument.oleObject"/>
  <Override PartName="/ppt/embeddings/oleObject71.bin" ContentType="application/vnd.openxmlformats-officedocument.oleObject"/>
  <Override PartName="/ppt/embeddings/oleObject72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11" r:id="rId1"/>
  </p:sldMasterIdLst>
  <p:notesMasterIdLst>
    <p:notesMasterId r:id="rId93"/>
  </p:notesMasterIdLst>
  <p:sldIdLst>
    <p:sldId id="281" r:id="rId2"/>
    <p:sldId id="324" r:id="rId3"/>
    <p:sldId id="396" r:id="rId4"/>
    <p:sldId id="325" r:id="rId5"/>
    <p:sldId id="326" r:id="rId6"/>
    <p:sldId id="412" r:id="rId7"/>
    <p:sldId id="416" r:id="rId8"/>
    <p:sldId id="417" r:id="rId9"/>
    <p:sldId id="418" r:id="rId10"/>
    <p:sldId id="419" r:id="rId11"/>
    <p:sldId id="420" r:id="rId12"/>
    <p:sldId id="421" r:id="rId13"/>
    <p:sldId id="327" r:id="rId14"/>
    <p:sldId id="413" r:id="rId15"/>
    <p:sldId id="422" r:id="rId16"/>
    <p:sldId id="423" r:id="rId17"/>
    <p:sldId id="424" r:id="rId18"/>
    <p:sldId id="414" r:id="rId19"/>
    <p:sldId id="425" r:id="rId20"/>
    <p:sldId id="426" r:id="rId21"/>
    <p:sldId id="415" r:id="rId22"/>
    <p:sldId id="330" r:id="rId23"/>
    <p:sldId id="331" r:id="rId24"/>
    <p:sldId id="332" r:id="rId25"/>
    <p:sldId id="334" r:id="rId26"/>
    <p:sldId id="341" r:id="rId27"/>
    <p:sldId id="428" r:id="rId28"/>
    <p:sldId id="335" r:id="rId29"/>
    <p:sldId id="336" r:id="rId30"/>
    <p:sldId id="427" r:id="rId31"/>
    <p:sldId id="343" r:id="rId32"/>
    <p:sldId id="345" r:id="rId33"/>
    <p:sldId id="429" r:id="rId34"/>
    <p:sldId id="346" r:id="rId35"/>
    <p:sldId id="347" r:id="rId36"/>
    <p:sldId id="348" r:id="rId37"/>
    <p:sldId id="295" r:id="rId38"/>
    <p:sldId id="349" r:id="rId39"/>
    <p:sldId id="350" r:id="rId40"/>
    <p:sldId id="351" r:id="rId41"/>
    <p:sldId id="353" r:id="rId42"/>
    <p:sldId id="292" r:id="rId43"/>
    <p:sldId id="354" r:id="rId44"/>
    <p:sldId id="355" r:id="rId45"/>
    <p:sldId id="356" r:id="rId46"/>
    <p:sldId id="357" r:id="rId47"/>
    <p:sldId id="359" r:id="rId48"/>
    <p:sldId id="358" r:id="rId49"/>
    <p:sldId id="287" r:id="rId50"/>
    <p:sldId id="288" r:id="rId51"/>
    <p:sldId id="296" r:id="rId52"/>
    <p:sldId id="393" r:id="rId53"/>
    <p:sldId id="394" r:id="rId54"/>
    <p:sldId id="314" r:id="rId55"/>
    <p:sldId id="316" r:id="rId56"/>
    <p:sldId id="395" r:id="rId57"/>
    <p:sldId id="406" r:id="rId58"/>
    <p:sldId id="407" r:id="rId59"/>
    <p:sldId id="408" r:id="rId60"/>
    <p:sldId id="409" r:id="rId61"/>
    <p:sldId id="410" r:id="rId62"/>
    <p:sldId id="411" r:id="rId63"/>
    <p:sldId id="398" r:id="rId64"/>
    <p:sldId id="399" r:id="rId65"/>
    <p:sldId id="400" r:id="rId66"/>
    <p:sldId id="401" r:id="rId67"/>
    <p:sldId id="402" r:id="rId68"/>
    <p:sldId id="403" r:id="rId69"/>
    <p:sldId id="363" r:id="rId70"/>
    <p:sldId id="364" r:id="rId71"/>
    <p:sldId id="405" r:id="rId72"/>
    <p:sldId id="365" r:id="rId73"/>
    <p:sldId id="372" r:id="rId74"/>
    <p:sldId id="373" r:id="rId75"/>
    <p:sldId id="374" r:id="rId76"/>
    <p:sldId id="375" r:id="rId77"/>
    <p:sldId id="376" r:id="rId78"/>
    <p:sldId id="378" r:id="rId79"/>
    <p:sldId id="379" r:id="rId80"/>
    <p:sldId id="380" r:id="rId81"/>
    <p:sldId id="381" r:id="rId82"/>
    <p:sldId id="382" r:id="rId83"/>
    <p:sldId id="383" r:id="rId84"/>
    <p:sldId id="384" r:id="rId85"/>
    <p:sldId id="385" r:id="rId86"/>
    <p:sldId id="387" r:id="rId87"/>
    <p:sldId id="388" r:id="rId88"/>
    <p:sldId id="389" r:id="rId89"/>
    <p:sldId id="390" r:id="rId90"/>
    <p:sldId id="391" r:id="rId91"/>
    <p:sldId id="392" r:id="rId9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05" autoAdjust="0"/>
    <p:restoredTop sz="86508" autoAdjust="0"/>
  </p:normalViewPr>
  <p:slideViewPr>
    <p:cSldViewPr>
      <p:cViewPr>
        <p:scale>
          <a:sx n="75" d="100"/>
          <a:sy n="75" d="100"/>
        </p:scale>
        <p:origin x="-912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notesMaster" Target="notesMasters/notesMaster1.xml"/><Relationship Id="rId94" Type="http://schemas.openxmlformats.org/officeDocument/2006/relationships/printerSettings" Target="printerSettings/printerSettings1.bin"/><Relationship Id="rId95" Type="http://schemas.openxmlformats.org/officeDocument/2006/relationships/presProps" Target="presProps.xml"/><Relationship Id="rId96" Type="http://schemas.openxmlformats.org/officeDocument/2006/relationships/viewProps" Target="viewProps.xml"/><Relationship Id="rId97" Type="http://schemas.openxmlformats.org/officeDocument/2006/relationships/theme" Target="theme/theme1.xml"/><Relationship Id="rId98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Relationship Id="rId2" Type="http://schemas.openxmlformats.org/officeDocument/2006/relationships/image" Target="../media/image27.wmf"/><Relationship Id="rId3" Type="http://schemas.openxmlformats.org/officeDocument/2006/relationships/image" Target="../media/image2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4" Type="http://schemas.openxmlformats.org/officeDocument/2006/relationships/image" Target="../media/image32.wmf"/><Relationship Id="rId1" Type="http://schemas.openxmlformats.org/officeDocument/2006/relationships/image" Target="../media/image26.wmf"/><Relationship Id="rId2" Type="http://schemas.openxmlformats.org/officeDocument/2006/relationships/image" Target="../media/image3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Relationship Id="rId2" Type="http://schemas.openxmlformats.org/officeDocument/2006/relationships/image" Target="../media/image4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Relationship Id="rId2" Type="http://schemas.openxmlformats.org/officeDocument/2006/relationships/image" Target="../media/image4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Relationship Id="rId2" Type="http://schemas.openxmlformats.org/officeDocument/2006/relationships/image" Target="../media/image6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4" Type="http://schemas.openxmlformats.org/officeDocument/2006/relationships/image" Target="../media/image32.wmf"/><Relationship Id="rId1" Type="http://schemas.openxmlformats.org/officeDocument/2006/relationships/image" Target="../media/image26.wmf"/><Relationship Id="rId2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4" Type="http://schemas.openxmlformats.org/officeDocument/2006/relationships/image" Target="../media/image69.emf"/><Relationship Id="rId1" Type="http://schemas.openxmlformats.org/officeDocument/2006/relationships/image" Target="../media/image66.wmf"/><Relationship Id="rId2" Type="http://schemas.openxmlformats.org/officeDocument/2006/relationships/image" Target="../media/image67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4" Type="http://schemas.openxmlformats.org/officeDocument/2006/relationships/image" Target="../media/image72.wmf"/><Relationship Id="rId1" Type="http://schemas.openxmlformats.org/officeDocument/2006/relationships/image" Target="../media/image66.wmf"/><Relationship Id="rId2" Type="http://schemas.openxmlformats.org/officeDocument/2006/relationships/image" Target="../media/image70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4" Type="http://schemas.openxmlformats.org/officeDocument/2006/relationships/image" Target="../media/image75.emf"/><Relationship Id="rId1" Type="http://schemas.openxmlformats.org/officeDocument/2006/relationships/image" Target="../media/image66.wmf"/><Relationship Id="rId2" Type="http://schemas.openxmlformats.org/officeDocument/2006/relationships/image" Target="../media/image7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Relationship Id="rId2" Type="http://schemas.openxmlformats.org/officeDocument/2006/relationships/image" Target="../media/image7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Relationship Id="rId2" Type="http://schemas.openxmlformats.org/officeDocument/2006/relationships/image" Target="../media/image78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Relationship Id="rId2" Type="http://schemas.openxmlformats.org/officeDocument/2006/relationships/image" Target="../media/image78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4" Type="http://schemas.openxmlformats.org/officeDocument/2006/relationships/image" Target="../media/image100.emf"/><Relationship Id="rId1" Type="http://schemas.openxmlformats.org/officeDocument/2006/relationships/image" Target="../media/image66.wmf"/><Relationship Id="rId2" Type="http://schemas.openxmlformats.org/officeDocument/2006/relationships/image" Target="../media/image98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4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Relationship Id="rId2" Type="http://schemas.openxmlformats.org/officeDocument/2006/relationships/image" Target="../media/image205.emf"/><Relationship Id="rId3" Type="http://schemas.openxmlformats.org/officeDocument/2006/relationships/image" Target="../media/image206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emf"/><Relationship Id="rId4" Type="http://schemas.openxmlformats.org/officeDocument/2006/relationships/image" Target="../media/image212.emf"/><Relationship Id="rId5" Type="http://schemas.openxmlformats.org/officeDocument/2006/relationships/image" Target="../media/image213.emf"/><Relationship Id="rId1" Type="http://schemas.openxmlformats.org/officeDocument/2006/relationships/image" Target="../media/image209.emf"/><Relationship Id="rId2" Type="http://schemas.openxmlformats.org/officeDocument/2006/relationships/image" Target="../media/image210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3.emf"/><Relationship Id="rId4" Type="http://schemas.openxmlformats.org/officeDocument/2006/relationships/image" Target="../media/image434.emf"/><Relationship Id="rId5" Type="http://schemas.openxmlformats.org/officeDocument/2006/relationships/image" Target="../media/image435.emf"/><Relationship Id="rId6" Type="http://schemas.openxmlformats.org/officeDocument/2006/relationships/image" Target="../media/image436.emf"/><Relationship Id="rId1" Type="http://schemas.openxmlformats.org/officeDocument/2006/relationships/image" Target="../media/image431.emf"/><Relationship Id="rId2" Type="http://schemas.openxmlformats.org/officeDocument/2006/relationships/image" Target="../media/image43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0.emf"/><Relationship Id="rId2" Type="http://schemas.openxmlformats.org/officeDocument/2006/relationships/image" Target="../media/image432.emf"/><Relationship Id="rId3" Type="http://schemas.openxmlformats.org/officeDocument/2006/relationships/image" Target="../media/image431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2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3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4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7.wmf"/><Relationship Id="rId4" Type="http://schemas.openxmlformats.org/officeDocument/2006/relationships/image" Target="../media/image508.wmf"/><Relationship Id="rId1" Type="http://schemas.openxmlformats.org/officeDocument/2006/relationships/image" Target="../media/image505.wmf"/><Relationship Id="rId2" Type="http://schemas.openxmlformats.org/officeDocument/2006/relationships/image" Target="../media/image506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5B63D-749A-426C-8CE2-583C7C2EEE37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30F55-B320-4C72-B46D-E5ACBF7EC3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75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30F55-B320-4C72-B46D-E5ACBF7EC324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8079800-AC91-4005-8A61-D37737094EA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23180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2318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23180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2318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2318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30F55-B320-4C72-B46D-E5ACBF7EC324}" type="slidenum">
              <a:rPr lang="en-US" smtClean="0"/>
              <a:pPr/>
              <a:t>73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7856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16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79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090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157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006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98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982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4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186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132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userDrawn="1">
  <p:cSld name="tx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/>
          <p:nvPr/>
        </p:nvSpPr>
        <p:spPr>
          <a:xfrm flipH="1">
            <a:off x="0" y="1125384"/>
            <a:ext cx="9144000" cy="5760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188640"/>
            <a:ext cx="8229600" cy="8501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SzPct val="100000"/>
              <a:buFont typeface="Georgia"/>
              <a:buNone/>
              <a:defRPr sz="4800" b="1">
                <a:solidFill>
                  <a:schemeClr val="lt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Georgia"/>
              </a:defRPr>
            </a:lvl1pPr>
            <a:lvl2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zh-CN" altLang="en-US" dirty="0" smtClean="0"/>
              <a:t>单击此处编辑母版标题样式</a:t>
            </a:r>
            <a:endParaRPr dirty="0"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154836"/>
            <a:ext cx="8229600" cy="558653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SzPct val="100000"/>
              <a:defRPr b="1">
                <a:latin typeface="Times New Roman" pitchFamily="18" charset="0"/>
                <a:cs typeface="Times New Roman" pitchFamily="18" charset="0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6156176" y="6356176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3FD81-E5A1-490D-B90B-37759AABD54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7801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26621F-36E9-5E46-87F8-8D54F3101E8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255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24290-AE0A-4080-ADA6-36BA9B5D0B98}" type="datetimeFigureOut">
              <a:rPr lang="en-US" smtClean="0"/>
              <a:pPr/>
              <a:t>7/24/13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596F6-74DE-4C22-BFB7-08EE28709B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016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12" r:id="rId1"/>
    <p:sldLayoutId id="2147484613" r:id="rId2"/>
    <p:sldLayoutId id="2147484614" r:id="rId3"/>
    <p:sldLayoutId id="2147484615" r:id="rId4"/>
    <p:sldLayoutId id="2147484616" r:id="rId5"/>
    <p:sldLayoutId id="2147484617" r:id="rId6"/>
    <p:sldLayoutId id="2147484618" r:id="rId7"/>
    <p:sldLayoutId id="2147484619" r:id="rId8"/>
    <p:sldLayoutId id="2147484620" r:id="rId9"/>
    <p:sldLayoutId id="2147484621" r:id="rId10"/>
    <p:sldLayoutId id="2147484622" r:id="rId11"/>
    <p:sldLayoutId id="2147484623" r:id="rId12"/>
    <p:sldLayoutId id="2147484624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6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27.w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28.wmf"/><Relationship Id="rId9" Type="http://schemas.openxmlformats.org/officeDocument/2006/relationships/image" Target="../media/image29.jp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26.w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30.e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31.e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32.wmf"/><Relationship Id="rId11" Type="http://schemas.openxmlformats.org/officeDocument/2006/relationships/image" Target="../media/image29.jp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21.png"/><Relationship Id="rId21" Type="http://schemas.openxmlformats.org/officeDocument/2006/relationships/image" Target="../media/image22.png"/><Relationship Id="rId22" Type="http://schemas.openxmlformats.org/officeDocument/2006/relationships/image" Target="../media/image23.png"/><Relationship Id="rId23" Type="http://schemas.openxmlformats.org/officeDocument/2006/relationships/image" Target="../media/image24.png"/><Relationship Id="rId24" Type="http://schemas.openxmlformats.org/officeDocument/2006/relationships/image" Target="../media/image33.png"/><Relationship Id="rId25" Type="http://schemas.openxmlformats.org/officeDocument/2006/relationships/image" Target="../media/image34.png"/><Relationship Id="rId26" Type="http://schemas.openxmlformats.org/officeDocument/2006/relationships/image" Target="../media/image35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4" Type="http://schemas.openxmlformats.org/officeDocument/2006/relationships/image" Target="../media/image38.emf"/><Relationship Id="rId5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4" Type="http://schemas.openxmlformats.org/officeDocument/2006/relationships/image" Target="../media/image42.emf"/><Relationship Id="rId5" Type="http://schemas.openxmlformats.org/officeDocument/2006/relationships/image" Target="../media/image39.jpg"/><Relationship Id="rId6" Type="http://schemas.openxmlformats.org/officeDocument/2006/relationships/oleObject" Target="../embeddings/oleObject8.bin"/><Relationship Id="rId7" Type="http://schemas.openxmlformats.org/officeDocument/2006/relationships/image" Target="../media/image26.wmf"/><Relationship Id="rId8" Type="http://schemas.openxmlformats.org/officeDocument/2006/relationships/oleObject" Target="../embeddings/Microsoft_Equation1.bin"/><Relationship Id="rId9" Type="http://schemas.openxmlformats.org/officeDocument/2006/relationships/image" Target="../media/image40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4" Type="http://schemas.openxmlformats.org/officeDocument/2006/relationships/image" Target="../media/image38.emf"/><Relationship Id="rId5" Type="http://schemas.openxmlformats.org/officeDocument/2006/relationships/image" Target="../media/image39.jpg"/><Relationship Id="rId6" Type="http://schemas.openxmlformats.org/officeDocument/2006/relationships/oleObject" Target="../embeddings/oleObject9.bin"/><Relationship Id="rId7" Type="http://schemas.openxmlformats.org/officeDocument/2006/relationships/image" Target="../media/image26.wmf"/><Relationship Id="rId8" Type="http://schemas.openxmlformats.org/officeDocument/2006/relationships/oleObject" Target="../embeddings/Microsoft_Equation2.bin"/><Relationship Id="rId9" Type="http://schemas.openxmlformats.org/officeDocument/2006/relationships/image" Target="../media/image43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4" Type="http://schemas.openxmlformats.org/officeDocument/2006/relationships/image" Target="../media/image26.wmf"/><Relationship Id="rId5" Type="http://schemas.openxmlformats.org/officeDocument/2006/relationships/image" Target="../media/image39.jpg"/><Relationship Id="rId6" Type="http://schemas.openxmlformats.org/officeDocument/2006/relationships/image" Target="../media/image29.jpg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4" Type="http://schemas.openxmlformats.org/officeDocument/2006/relationships/image" Target="../media/image26.wmf"/><Relationship Id="rId5" Type="http://schemas.openxmlformats.org/officeDocument/2006/relationships/image" Target="../media/image45.png"/><Relationship Id="rId6" Type="http://schemas.openxmlformats.org/officeDocument/2006/relationships/image" Target="../media/image46.png"/><Relationship Id="rId7" Type="http://schemas.openxmlformats.org/officeDocument/2006/relationships/image" Target="../media/image39.jpg"/><Relationship Id="rId8" Type="http://schemas.openxmlformats.org/officeDocument/2006/relationships/image" Target="../media/image47.png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26.wmf"/><Relationship Id="rId5" Type="http://schemas.openxmlformats.org/officeDocument/2006/relationships/image" Target="../media/image39.jpg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4" Type="http://schemas.openxmlformats.org/officeDocument/2006/relationships/image" Target="../media/image26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4" Type="http://schemas.openxmlformats.org/officeDocument/2006/relationships/oleObject" Target="../embeddings/oleObject14.bin"/><Relationship Id="rId5" Type="http://schemas.openxmlformats.org/officeDocument/2006/relationships/image" Target="../media/image26.wmf"/><Relationship Id="rId6" Type="http://schemas.openxmlformats.org/officeDocument/2006/relationships/image" Target="../media/image39.jpg"/><Relationship Id="rId7" Type="http://schemas.openxmlformats.org/officeDocument/2006/relationships/image" Target="../media/image51.png"/><Relationship Id="rId8" Type="http://schemas.openxmlformats.org/officeDocument/2006/relationships/image" Target="../media/image52.png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6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2.png"/><Relationship Id="rId3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4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4" Type="http://schemas.openxmlformats.org/officeDocument/2006/relationships/image" Target="../media/image26.wmf"/><Relationship Id="rId5" Type="http://schemas.openxmlformats.org/officeDocument/2006/relationships/oleObject" Target="../embeddings/oleObject16.bin"/><Relationship Id="rId6" Type="http://schemas.openxmlformats.org/officeDocument/2006/relationships/image" Target="../media/image64.wmf"/><Relationship Id="rId7" Type="http://schemas.openxmlformats.org/officeDocument/2006/relationships/image" Target="../media/image39.jpg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26.wmf"/><Relationship Id="rId5" Type="http://schemas.openxmlformats.org/officeDocument/2006/relationships/oleObject" Target="../embeddings/oleObject18.bin"/><Relationship Id="rId6" Type="http://schemas.openxmlformats.org/officeDocument/2006/relationships/image" Target="../media/image27.wmf"/><Relationship Id="rId7" Type="http://schemas.openxmlformats.org/officeDocument/2006/relationships/oleObject" Target="../embeddings/oleObject19.bin"/><Relationship Id="rId8" Type="http://schemas.openxmlformats.org/officeDocument/2006/relationships/image" Target="../media/image65.emf"/><Relationship Id="rId9" Type="http://schemas.openxmlformats.org/officeDocument/2006/relationships/oleObject" Target="../embeddings/oleObject20.bin"/><Relationship Id="rId10" Type="http://schemas.openxmlformats.org/officeDocument/2006/relationships/image" Target="../media/image32.wmf"/><Relationship Id="rId11" Type="http://schemas.openxmlformats.org/officeDocument/2006/relationships/image" Target="../media/image29.jpg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4" Type="http://schemas.openxmlformats.org/officeDocument/2006/relationships/image" Target="../media/image66.wmf"/><Relationship Id="rId5" Type="http://schemas.openxmlformats.org/officeDocument/2006/relationships/oleObject" Target="../embeddings/oleObject22.bin"/><Relationship Id="rId6" Type="http://schemas.openxmlformats.org/officeDocument/2006/relationships/image" Target="../media/image67.wmf"/><Relationship Id="rId7" Type="http://schemas.openxmlformats.org/officeDocument/2006/relationships/oleObject" Target="../embeddings/oleObject23.bin"/><Relationship Id="rId8" Type="http://schemas.openxmlformats.org/officeDocument/2006/relationships/image" Target="../media/image68.wmf"/><Relationship Id="rId9" Type="http://schemas.openxmlformats.org/officeDocument/2006/relationships/oleObject" Target="../embeddings/oleObject24.bin"/><Relationship Id="rId10" Type="http://schemas.openxmlformats.org/officeDocument/2006/relationships/image" Target="../media/image69.e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4" Type="http://schemas.openxmlformats.org/officeDocument/2006/relationships/image" Target="../media/image66.wmf"/><Relationship Id="rId5" Type="http://schemas.openxmlformats.org/officeDocument/2006/relationships/oleObject" Target="../embeddings/oleObject26.bin"/><Relationship Id="rId6" Type="http://schemas.openxmlformats.org/officeDocument/2006/relationships/image" Target="../media/image70.emf"/><Relationship Id="rId7" Type="http://schemas.openxmlformats.org/officeDocument/2006/relationships/oleObject" Target="../embeddings/oleObject27.bin"/><Relationship Id="rId8" Type="http://schemas.openxmlformats.org/officeDocument/2006/relationships/image" Target="../media/image71.emf"/><Relationship Id="rId9" Type="http://schemas.openxmlformats.org/officeDocument/2006/relationships/oleObject" Target="../embeddings/oleObject28.bin"/><Relationship Id="rId10" Type="http://schemas.openxmlformats.org/officeDocument/2006/relationships/image" Target="../media/image72.w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4" Type="http://schemas.openxmlformats.org/officeDocument/2006/relationships/image" Target="../media/image66.wmf"/><Relationship Id="rId5" Type="http://schemas.openxmlformats.org/officeDocument/2006/relationships/oleObject" Target="../embeddings/oleObject30.bin"/><Relationship Id="rId6" Type="http://schemas.openxmlformats.org/officeDocument/2006/relationships/image" Target="../media/image73.wmf"/><Relationship Id="rId7" Type="http://schemas.openxmlformats.org/officeDocument/2006/relationships/oleObject" Target="../embeddings/oleObject31.bin"/><Relationship Id="rId8" Type="http://schemas.openxmlformats.org/officeDocument/2006/relationships/image" Target="../media/image74.wmf"/><Relationship Id="rId9" Type="http://schemas.openxmlformats.org/officeDocument/2006/relationships/oleObject" Target="../embeddings/oleObject32.bin"/><Relationship Id="rId10" Type="http://schemas.openxmlformats.org/officeDocument/2006/relationships/image" Target="../media/image75.e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4" Type="http://schemas.openxmlformats.org/officeDocument/2006/relationships/image" Target="../media/image75.e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4" Type="http://schemas.openxmlformats.org/officeDocument/2006/relationships/oleObject" Target="../embeddings/oleObject34.bin"/><Relationship Id="rId5" Type="http://schemas.openxmlformats.org/officeDocument/2006/relationships/image" Target="../media/image66.wmf"/><Relationship Id="rId6" Type="http://schemas.openxmlformats.org/officeDocument/2006/relationships/oleObject" Target="../embeddings/oleObject35.bin"/><Relationship Id="rId7" Type="http://schemas.openxmlformats.org/officeDocument/2006/relationships/image" Target="../media/image76.emf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4" Type="http://schemas.openxmlformats.org/officeDocument/2006/relationships/oleObject" Target="../embeddings/oleObject36.bin"/><Relationship Id="rId5" Type="http://schemas.openxmlformats.org/officeDocument/2006/relationships/image" Target="../media/image66.wmf"/><Relationship Id="rId6" Type="http://schemas.openxmlformats.org/officeDocument/2006/relationships/oleObject" Target="../embeddings/oleObject37.bin"/><Relationship Id="rId7" Type="http://schemas.openxmlformats.org/officeDocument/2006/relationships/image" Target="../media/image78.w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quation3.bin"/><Relationship Id="rId4" Type="http://schemas.openxmlformats.org/officeDocument/2006/relationships/image" Target="../media/image80.emf"/><Relationship Id="rId5" Type="http://schemas.openxmlformats.org/officeDocument/2006/relationships/image" Target="../media/image81.jpeg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4" Type="http://schemas.openxmlformats.org/officeDocument/2006/relationships/oleObject" Target="../embeddings/oleObject38.bin"/><Relationship Id="rId5" Type="http://schemas.openxmlformats.org/officeDocument/2006/relationships/image" Target="../media/image66.wmf"/><Relationship Id="rId6" Type="http://schemas.openxmlformats.org/officeDocument/2006/relationships/oleObject" Target="../embeddings/oleObject39.bin"/><Relationship Id="rId7" Type="http://schemas.openxmlformats.org/officeDocument/2006/relationships/image" Target="../media/image78.w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4" Type="http://schemas.openxmlformats.org/officeDocument/2006/relationships/image" Target="../media/image82.e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3.png"/><Relationship Id="rId12" Type="http://schemas.openxmlformats.org/officeDocument/2006/relationships/image" Target="../media/image84.png"/><Relationship Id="rId13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14.png"/><Relationship Id="rId7" Type="http://schemas.openxmlformats.org/officeDocument/2006/relationships/image" Target="../media/image18.png"/><Relationship Id="rId8" Type="http://schemas.openxmlformats.org/officeDocument/2006/relationships/image" Target="../media/image20.png"/><Relationship Id="rId9" Type="http://schemas.openxmlformats.org/officeDocument/2006/relationships/image" Target="../media/image25.png"/><Relationship Id="rId10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4" Type="http://schemas.openxmlformats.org/officeDocument/2006/relationships/image" Target="../media/image86.emf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7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4" Type="http://schemas.openxmlformats.org/officeDocument/2006/relationships/image" Target="../media/image91.png"/><Relationship Id="rId5" Type="http://schemas.openxmlformats.org/officeDocument/2006/relationships/image" Target="../media/image92.png"/><Relationship Id="rId6" Type="http://schemas.openxmlformats.org/officeDocument/2006/relationships/image" Target="../media/image93.png"/><Relationship Id="rId7" Type="http://schemas.openxmlformats.org/officeDocument/2006/relationships/image" Target="../media/image94.png"/><Relationship Id="rId8" Type="http://schemas.openxmlformats.org/officeDocument/2006/relationships/image" Target="../media/image95.png"/><Relationship Id="rId9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4" Type="http://schemas.openxmlformats.org/officeDocument/2006/relationships/image" Target="../media/image97.e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09.png"/><Relationship Id="rId21" Type="http://schemas.openxmlformats.org/officeDocument/2006/relationships/image" Target="../media/image110.png"/><Relationship Id="rId22" Type="http://schemas.openxmlformats.org/officeDocument/2006/relationships/image" Target="../media/image111.png"/><Relationship Id="rId23" Type="http://schemas.openxmlformats.org/officeDocument/2006/relationships/image" Target="../media/image112.png"/><Relationship Id="rId24" Type="http://schemas.openxmlformats.org/officeDocument/2006/relationships/image" Target="../media/image113.png"/><Relationship Id="rId25" Type="http://schemas.openxmlformats.org/officeDocument/2006/relationships/image" Target="../media/image114.png"/><Relationship Id="rId26" Type="http://schemas.openxmlformats.org/officeDocument/2006/relationships/image" Target="../media/image115.png"/><Relationship Id="rId27" Type="http://schemas.openxmlformats.org/officeDocument/2006/relationships/image" Target="../media/image116.png"/><Relationship Id="rId28" Type="http://schemas.openxmlformats.org/officeDocument/2006/relationships/image" Target="../media/image117.png"/><Relationship Id="rId29" Type="http://schemas.openxmlformats.org/officeDocument/2006/relationships/image" Target="../media/image118.png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43.bin"/><Relationship Id="rId4" Type="http://schemas.openxmlformats.org/officeDocument/2006/relationships/image" Target="../media/image66.wmf"/><Relationship Id="rId5" Type="http://schemas.openxmlformats.org/officeDocument/2006/relationships/oleObject" Target="../embeddings/oleObject44.bin"/><Relationship Id="rId30" Type="http://schemas.openxmlformats.org/officeDocument/2006/relationships/image" Target="../media/image119.png"/><Relationship Id="rId31" Type="http://schemas.openxmlformats.org/officeDocument/2006/relationships/image" Target="../media/image120.png"/><Relationship Id="rId32" Type="http://schemas.openxmlformats.org/officeDocument/2006/relationships/image" Target="../media/image121.png"/><Relationship Id="rId9" Type="http://schemas.openxmlformats.org/officeDocument/2006/relationships/image" Target="../media/image99.wmf"/><Relationship Id="rId6" Type="http://schemas.openxmlformats.org/officeDocument/2006/relationships/image" Target="../media/image98.emf"/><Relationship Id="rId7" Type="http://schemas.openxmlformats.org/officeDocument/2006/relationships/image" Target="../media/image101.jpeg"/><Relationship Id="rId8" Type="http://schemas.openxmlformats.org/officeDocument/2006/relationships/oleObject" Target="../embeddings/oleObject45.bin"/><Relationship Id="rId33" Type="http://schemas.openxmlformats.org/officeDocument/2006/relationships/image" Target="../media/image122.png"/><Relationship Id="rId34" Type="http://schemas.openxmlformats.org/officeDocument/2006/relationships/image" Target="../media/image123.gif"/><Relationship Id="rId10" Type="http://schemas.openxmlformats.org/officeDocument/2006/relationships/image" Target="../media/image102.png"/><Relationship Id="rId11" Type="http://schemas.openxmlformats.org/officeDocument/2006/relationships/oleObject" Target="../embeddings/oleObject46.bin"/><Relationship Id="rId12" Type="http://schemas.openxmlformats.org/officeDocument/2006/relationships/oleObject" Target="../embeddings/oleObject47.bin"/><Relationship Id="rId13" Type="http://schemas.openxmlformats.org/officeDocument/2006/relationships/image" Target="../media/image100.emf"/><Relationship Id="rId14" Type="http://schemas.openxmlformats.org/officeDocument/2006/relationships/image" Target="../media/image103.png"/><Relationship Id="rId15" Type="http://schemas.openxmlformats.org/officeDocument/2006/relationships/image" Target="../media/image104.png"/><Relationship Id="rId16" Type="http://schemas.openxmlformats.org/officeDocument/2006/relationships/image" Target="../media/image105.png"/><Relationship Id="rId17" Type="http://schemas.openxmlformats.org/officeDocument/2006/relationships/image" Target="../media/image106.png"/><Relationship Id="rId18" Type="http://schemas.openxmlformats.org/officeDocument/2006/relationships/image" Target="../media/image107.png"/><Relationship Id="rId19" Type="http://schemas.openxmlformats.org/officeDocument/2006/relationships/image" Target="../media/image108.png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5.png"/><Relationship Id="rId14" Type="http://schemas.openxmlformats.org/officeDocument/2006/relationships/image" Target="../media/image136.png"/><Relationship Id="rId15" Type="http://schemas.openxmlformats.org/officeDocument/2006/relationships/image" Target="../media/image137.png"/><Relationship Id="rId16" Type="http://schemas.openxmlformats.org/officeDocument/2006/relationships/image" Target="../media/image138.png"/><Relationship Id="rId17" Type="http://schemas.openxmlformats.org/officeDocument/2006/relationships/image" Target="../media/image139.png"/><Relationship Id="rId18" Type="http://schemas.openxmlformats.org/officeDocument/2006/relationships/image" Target="../media/image140.png"/><Relationship Id="rId19" Type="http://schemas.openxmlformats.org/officeDocument/2006/relationships/image" Target="../media/image141.png"/><Relationship Id="rId63" Type="http://schemas.openxmlformats.org/officeDocument/2006/relationships/image" Target="../media/image185.png"/><Relationship Id="rId64" Type="http://schemas.openxmlformats.org/officeDocument/2006/relationships/image" Target="../media/image186.png"/><Relationship Id="rId65" Type="http://schemas.openxmlformats.org/officeDocument/2006/relationships/image" Target="../media/image187.png"/><Relationship Id="rId66" Type="http://schemas.openxmlformats.org/officeDocument/2006/relationships/image" Target="../media/image188.png"/><Relationship Id="rId67" Type="http://schemas.openxmlformats.org/officeDocument/2006/relationships/image" Target="../media/image189.png"/><Relationship Id="rId68" Type="http://schemas.openxmlformats.org/officeDocument/2006/relationships/image" Target="../media/image190.png"/><Relationship Id="rId69" Type="http://schemas.openxmlformats.org/officeDocument/2006/relationships/image" Target="../media/image191.png"/><Relationship Id="rId50" Type="http://schemas.openxmlformats.org/officeDocument/2006/relationships/image" Target="../media/image172.png"/><Relationship Id="rId51" Type="http://schemas.openxmlformats.org/officeDocument/2006/relationships/image" Target="../media/image173.png"/><Relationship Id="rId52" Type="http://schemas.openxmlformats.org/officeDocument/2006/relationships/image" Target="../media/image174.png"/><Relationship Id="rId53" Type="http://schemas.openxmlformats.org/officeDocument/2006/relationships/image" Target="../media/image175.png"/><Relationship Id="rId54" Type="http://schemas.openxmlformats.org/officeDocument/2006/relationships/image" Target="../media/image176.png"/><Relationship Id="rId55" Type="http://schemas.openxmlformats.org/officeDocument/2006/relationships/image" Target="../media/image177.png"/><Relationship Id="rId56" Type="http://schemas.openxmlformats.org/officeDocument/2006/relationships/image" Target="../media/image178.png"/><Relationship Id="rId57" Type="http://schemas.openxmlformats.org/officeDocument/2006/relationships/image" Target="../media/image179.png"/><Relationship Id="rId58" Type="http://schemas.openxmlformats.org/officeDocument/2006/relationships/image" Target="../media/image180.png"/><Relationship Id="rId59" Type="http://schemas.openxmlformats.org/officeDocument/2006/relationships/image" Target="../media/image181.png"/><Relationship Id="rId40" Type="http://schemas.openxmlformats.org/officeDocument/2006/relationships/image" Target="../media/image162.png"/><Relationship Id="rId41" Type="http://schemas.openxmlformats.org/officeDocument/2006/relationships/image" Target="../media/image163.png"/><Relationship Id="rId42" Type="http://schemas.openxmlformats.org/officeDocument/2006/relationships/image" Target="../media/image164.png"/><Relationship Id="rId43" Type="http://schemas.openxmlformats.org/officeDocument/2006/relationships/image" Target="../media/image165.png"/><Relationship Id="rId44" Type="http://schemas.openxmlformats.org/officeDocument/2006/relationships/image" Target="../media/image166.png"/><Relationship Id="rId45" Type="http://schemas.openxmlformats.org/officeDocument/2006/relationships/image" Target="../media/image167.png"/><Relationship Id="rId46" Type="http://schemas.openxmlformats.org/officeDocument/2006/relationships/image" Target="../media/image168.png"/><Relationship Id="rId47" Type="http://schemas.openxmlformats.org/officeDocument/2006/relationships/image" Target="../media/image169.png"/><Relationship Id="rId48" Type="http://schemas.openxmlformats.org/officeDocument/2006/relationships/image" Target="../media/image170.png"/><Relationship Id="rId49" Type="http://schemas.openxmlformats.org/officeDocument/2006/relationships/image" Target="../media/image171.png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125.png"/><Relationship Id="rId4" Type="http://schemas.openxmlformats.org/officeDocument/2006/relationships/image" Target="../media/image126.png"/><Relationship Id="rId5" Type="http://schemas.openxmlformats.org/officeDocument/2006/relationships/image" Target="../media/image127.png"/><Relationship Id="rId6" Type="http://schemas.openxmlformats.org/officeDocument/2006/relationships/image" Target="../media/image128.png"/><Relationship Id="rId7" Type="http://schemas.openxmlformats.org/officeDocument/2006/relationships/image" Target="../media/image129.png"/><Relationship Id="rId8" Type="http://schemas.openxmlformats.org/officeDocument/2006/relationships/image" Target="../media/image130.png"/><Relationship Id="rId9" Type="http://schemas.openxmlformats.org/officeDocument/2006/relationships/image" Target="../media/image131.png"/><Relationship Id="rId30" Type="http://schemas.openxmlformats.org/officeDocument/2006/relationships/image" Target="../media/image152.png"/><Relationship Id="rId31" Type="http://schemas.openxmlformats.org/officeDocument/2006/relationships/image" Target="../media/image153.png"/><Relationship Id="rId32" Type="http://schemas.openxmlformats.org/officeDocument/2006/relationships/image" Target="../media/image154.png"/><Relationship Id="rId33" Type="http://schemas.openxmlformats.org/officeDocument/2006/relationships/image" Target="../media/image155.png"/><Relationship Id="rId34" Type="http://schemas.openxmlformats.org/officeDocument/2006/relationships/image" Target="../media/image156.png"/><Relationship Id="rId35" Type="http://schemas.openxmlformats.org/officeDocument/2006/relationships/image" Target="../media/image157.png"/><Relationship Id="rId36" Type="http://schemas.openxmlformats.org/officeDocument/2006/relationships/image" Target="../media/image158.png"/><Relationship Id="rId37" Type="http://schemas.openxmlformats.org/officeDocument/2006/relationships/image" Target="../media/image159.png"/><Relationship Id="rId38" Type="http://schemas.openxmlformats.org/officeDocument/2006/relationships/image" Target="../media/image160.png"/><Relationship Id="rId39" Type="http://schemas.openxmlformats.org/officeDocument/2006/relationships/image" Target="../media/image161.png"/><Relationship Id="rId80" Type="http://schemas.openxmlformats.org/officeDocument/2006/relationships/image" Target="../media/image202.png"/><Relationship Id="rId81" Type="http://schemas.openxmlformats.org/officeDocument/2006/relationships/image" Target="../media/image203.png"/><Relationship Id="rId82" Type="http://schemas.openxmlformats.org/officeDocument/2006/relationships/image" Target="../media/image204.png"/><Relationship Id="rId83" Type="http://schemas.openxmlformats.org/officeDocument/2006/relationships/oleObject" Target="../embeddings/oleObject48.bin"/><Relationship Id="rId84" Type="http://schemas.openxmlformats.org/officeDocument/2006/relationships/image" Target="../media/image124.emf"/><Relationship Id="rId70" Type="http://schemas.openxmlformats.org/officeDocument/2006/relationships/image" Target="../media/image192.png"/><Relationship Id="rId71" Type="http://schemas.openxmlformats.org/officeDocument/2006/relationships/image" Target="../media/image193.png"/><Relationship Id="rId72" Type="http://schemas.openxmlformats.org/officeDocument/2006/relationships/image" Target="../media/image194.png"/><Relationship Id="rId20" Type="http://schemas.openxmlformats.org/officeDocument/2006/relationships/image" Target="../media/image142.png"/><Relationship Id="rId21" Type="http://schemas.openxmlformats.org/officeDocument/2006/relationships/image" Target="../media/image143.png"/><Relationship Id="rId22" Type="http://schemas.openxmlformats.org/officeDocument/2006/relationships/image" Target="../media/image144.png"/><Relationship Id="rId23" Type="http://schemas.openxmlformats.org/officeDocument/2006/relationships/image" Target="../media/image145.png"/><Relationship Id="rId24" Type="http://schemas.openxmlformats.org/officeDocument/2006/relationships/image" Target="../media/image146.png"/><Relationship Id="rId25" Type="http://schemas.openxmlformats.org/officeDocument/2006/relationships/image" Target="../media/image147.png"/><Relationship Id="rId26" Type="http://schemas.openxmlformats.org/officeDocument/2006/relationships/image" Target="../media/image148.png"/><Relationship Id="rId27" Type="http://schemas.openxmlformats.org/officeDocument/2006/relationships/image" Target="../media/image149.png"/><Relationship Id="rId28" Type="http://schemas.openxmlformats.org/officeDocument/2006/relationships/image" Target="../media/image150.png"/><Relationship Id="rId29" Type="http://schemas.openxmlformats.org/officeDocument/2006/relationships/image" Target="../media/image151.png"/><Relationship Id="rId73" Type="http://schemas.openxmlformats.org/officeDocument/2006/relationships/image" Target="../media/image195.png"/><Relationship Id="rId74" Type="http://schemas.openxmlformats.org/officeDocument/2006/relationships/image" Target="../media/image196.png"/><Relationship Id="rId75" Type="http://schemas.openxmlformats.org/officeDocument/2006/relationships/image" Target="../media/image197.png"/><Relationship Id="rId76" Type="http://schemas.openxmlformats.org/officeDocument/2006/relationships/image" Target="../media/image198.png"/><Relationship Id="rId77" Type="http://schemas.openxmlformats.org/officeDocument/2006/relationships/image" Target="../media/image199.png"/><Relationship Id="rId78" Type="http://schemas.openxmlformats.org/officeDocument/2006/relationships/image" Target="../media/image200.png"/><Relationship Id="rId79" Type="http://schemas.openxmlformats.org/officeDocument/2006/relationships/image" Target="../media/image201.png"/><Relationship Id="rId60" Type="http://schemas.openxmlformats.org/officeDocument/2006/relationships/image" Target="../media/image182.png"/><Relationship Id="rId61" Type="http://schemas.openxmlformats.org/officeDocument/2006/relationships/image" Target="../media/image183.png"/><Relationship Id="rId62" Type="http://schemas.openxmlformats.org/officeDocument/2006/relationships/image" Target="../media/image184.png"/><Relationship Id="rId10" Type="http://schemas.openxmlformats.org/officeDocument/2006/relationships/image" Target="../media/image132.png"/><Relationship Id="rId11" Type="http://schemas.openxmlformats.org/officeDocument/2006/relationships/image" Target="../media/image133.png"/><Relationship Id="rId12" Type="http://schemas.openxmlformats.org/officeDocument/2006/relationships/image" Target="../media/image134.png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7.png"/><Relationship Id="rId20" Type="http://schemas.openxmlformats.org/officeDocument/2006/relationships/image" Target="../media/image118.png"/><Relationship Id="rId21" Type="http://schemas.openxmlformats.org/officeDocument/2006/relationships/image" Target="../media/image119.png"/><Relationship Id="rId22" Type="http://schemas.openxmlformats.org/officeDocument/2006/relationships/image" Target="../media/image120.png"/><Relationship Id="rId23" Type="http://schemas.openxmlformats.org/officeDocument/2006/relationships/image" Target="../media/image121.png"/><Relationship Id="rId24" Type="http://schemas.openxmlformats.org/officeDocument/2006/relationships/image" Target="../media/image122.png"/><Relationship Id="rId25" Type="http://schemas.openxmlformats.org/officeDocument/2006/relationships/image" Target="../media/image123.gif"/><Relationship Id="rId26" Type="http://schemas.openxmlformats.org/officeDocument/2006/relationships/oleObject" Target="../embeddings/oleObject49.bin"/><Relationship Id="rId27" Type="http://schemas.openxmlformats.org/officeDocument/2006/relationships/image" Target="../media/image66.wmf"/><Relationship Id="rId28" Type="http://schemas.openxmlformats.org/officeDocument/2006/relationships/oleObject" Target="../embeddings/oleObject50.bin"/><Relationship Id="rId29" Type="http://schemas.openxmlformats.org/officeDocument/2006/relationships/image" Target="../media/image205.emf"/><Relationship Id="rId30" Type="http://schemas.openxmlformats.org/officeDocument/2006/relationships/oleObject" Target="../embeddings/oleObject51.bin"/><Relationship Id="rId31" Type="http://schemas.openxmlformats.org/officeDocument/2006/relationships/image" Target="../media/image206.emf"/><Relationship Id="rId10" Type="http://schemas.openxmlformats.org/officeDocument/2006/relationships/image" Target="../media/image108.png"/><Relationship Id="rId11" Type="http://schemas.openxmlformats.org/officeDocument/2006/relationships/image" Target="../media/image109.png"/><Relationship Id="rId12" Type="http://schemas.openxmlformats.org/officeDocument/2006/relationships/image" Target="../media/image110.png"/><Relationship Id="rId13" Type="http://schemas.openxmlformats.org/officeDocument/2006/relationships/image" Target="../media/image111.png"/><Relationship Id="rId14" Type="http://schemas.openxmlformats.org/officeDocument/2006/relationships/image" Target="../media/image112.png"/><Relationship Id="rId15" Type="http://schemas.openxmlformats.org/officeDocument/2006/relationships/image" Target="../media/image113.png"/><Relationship Id="rId16" Type="http://schemas.openxmlformats.org/officeDocument/2006/relationships/image" Target="../media/image114.png"/><Relationship Id="rId17" Type="http://schemas.openxmlformats.org/officeDocument/2006/relationships/image" Target="../media/image115.png"/><Relationship Id="rId18" Type="http://schemas.openxmlformats.org/officeDocument/2006/relationships/image" Target="../media/image116.png"/><Relationship Id="rId19" Type="http://schemas.openxmlformats.org/officeDocument/2006/relationships/image" Target="../media/image117.png"/><Relationship Id="rId1" Type="http://schemas.openxmlformats.org/officeDocument/2006/relationships/vmlDrawing" Target="../drawings/vmlDrawing25.v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207.png"/><Relationship Id="rId4" Type="http://schemas.openxmlformats.org/officeDocument/2006/relationships/image" Target="../media/image208.png"/><Relationship Id="rId5" Type="http://schemas.openxmlformats.org/officeDocument/2006/relationships/image" Target="../media/image103.png"/><Relationship Id="rId6" Type="http://schemas.openxmlformats.org/officeDocument/2006/relationships/image" Target="../media/image104.png"/><Relationship Id="rId7" Type="http://schemas.openxmlformats.org/officeDocument/2006/relationships/image" Target="../media/image105.png"/><Relationship Id="rId8" Type="http://schemas.openxmlformats.org/officeDocument/2006/relationships/image" Target="../media/image106.png"/></Relationships>
</file>

<file path=ppt/slides/_rels/slide4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55.bin"/><Relationship Id="rId12" Type="http://schemas.openxmlformats.org/officeDocument/2006/relationships/image" Target="../media/image212.emf"/><Relationship Id="rId13" Type="http://schemas.openxmlformats.org/officeDocument/2006/relationships/oleObject" Target="../embeddings/oleObject56.bin"/><Relationship Id="rId14" Type="http://schemas.openxmlformats.org/officeDocument/2006/relationships/image" Target="../media/image213.emf"/><Relationship Id="rId15" Type="http://schemas.openxmlformats.org/officeDocument/2006/relationships/image" Target="../media/image216.jpeg"/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214.png"/><Relationship Id="rId4" Type="http://schemas.openxmlformats.org/officeDocument/2006/relationships/image" Target="../media/image215.png"/><Relationship Id="rId5" Type="http://schemas.openxmlformats.org/officeDocument/2006/relationships/oleObject" Target="../embeddings/oleObject52.bin"/><Relationship Id="rId6" Type="http://schemas.openxmlformats.org/officeDocument/2006/relationships/image" Target="../media/image209.emf"/><Relationship Id="rId7" Type="http://schemas.openxmlformats.org/officeDocument/2006/relationships/oleObject" Target="../embeddings/oleObject53.bin"/><Relationship Id="rId8" Type="http://schemas.openxmlformats.org/officeDocument/2006/relationships/image" Target="../media/image210.emf"/><Relationship Id="rId9" Type="http://schemas.openxmlformats.org/officeDocument/2006/relationships/oleObject" Target="../embeddings/oleObject54.bin"/><Relationship Id="rId10" Type="http://schemas.openxmlformats.org/officeDocument/2006/relationships/image" Target="../media/image211.emf"/></Relationships>
</file>

<file path=ppt/slides/_rels/slide4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4.png"/><Relationship Id="rId20" Type="http://schemas.openxmlformats.org/officeDocument/2006/relationships/image" Target="../media/image235.png"/><Relationship Id="rId21" Type="http://schemas.openxmlformats.org/officeDocument/2006/relationships/image" Target="../media/image236.png"/><Relationship Id="rId22" Type="http://schemas.openxmlformats.org/officeDocument/2006/relationships/image" Target="../media/image237.png"/><Relationship Id="rId23" Type="http://schemas.openxmlformats.org/officeDocument/2006/relationships/image" Target="../media/image238.png"/><Relationship Id="rId24" Type="http://schemas.openxmlformats.org/officeDocument/2006/relationships/image" Target="../media/image239.png"/><Relationship Id="rId25" Type="http://schemas.openxmlformats.org/officeDocument/2006/relationships/image" Target="../media/image240.png"/><Relationship Id="rId26" Type="http://schemas.openxmlformats.org/officeDocument/2006/relationships/image" Target="../media/image241.png"/><Relationship Id="rId10" Type="http://schemas.openxmlformats.org/officeDocument/2006/relationships/image" Target="../media/image225.png"/><Relationship Id="rId11" Type="http://schemas.openxmlformats.org/officeDocument/2006/relationships/image" Target="../media/image226.png"/><Relationship Id="rId12" Type="http://schemas.openxmlformats.org/officeDocument/2006/relationships/image" Target="../media/image227.png"/><Relationship Id="rId13" Type="http://schemas.openxmlformats.org/officeDocument/2006/relationships/image" Target="../media/image228.png"/><Relationship Id="rId14" Type="http://schemas.openxmlformats.org/officeDocument/2006/relationships/image" Target="../media/image229.png"/><Relationship Id="rId15" Type="http://schemas.openxmlformats.org/officeDocument/2006/relationships/image" Target="../media/image230.png"/><Relationship Id="rId16" Type="http://schemas.openxmlformats.org/officeDocument/2006/relationships/image" Target="../media/image231.png"/><Relationship Id="rId17" Type="http://schemas.openxmlformats.org/officeDocument/2006/relationships/image" Target="../media/image232.png"/><Relationship Id="rId18" Type="http://schemas.openxmlformats.org/officeDocument/2006/relationships/image" Target="../media/image233.png"/><Relationship Id="rId19" Type="http://schemas.openxmlformats.org/officeDocument/2006/relationships/image" Target="../media/image23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7.png"/><Relationship Id="rId3" Type="http://schemas.openxmlformats.org/officeDocument/2006/relationships/image" Target="../media/image218.png"/><Relationship Id="rId4" Type="http://schemas.openxmlformats.org/officeDocument/2006/relationships/image" Target="../media/image219.png"/><Relationship Id="rId5" Type="http://schemas.openxmlformats.org/officeDocument/2006/relationships/image" Target="../media/image220.png"/><Relationship Id="rId6" Type="http://schemas.openxmlformats.org/officeDocument/2006/relationships/image" Target="../media/image221.png"/><Relationship Id="rId7" Type="http://schemas.openxmlformats.org/officeDocument/2006/relationships/image" Target="../media/image222.png"/><Relationship Id="rId8" Type="http://schemas.openxmlformats.org/officeDocument/2006/relationships/image" Target="../media/image223.png"/></Relationships>
</file>

<file path=ppt/slides/_rels/slide4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51.png"/><Relationship Id="rId12" Type="http://schemas.openxmlformats.org/officeDocument/2006/relationships/image" Target="../media/image252.png"/><Relationship Id="rId13" Type="http://schemas.openxmlformats.org/officeDocument/2006/relationships/image" Target="../media/image253.png"/><Relationship Id="rId14" Type="http://schemas.openxmlformats.org/officeDocument/2006/relationships/image" Target="../media/image254.png"/><Relationship Id="rId15" Type="http://schemas.openxmlformats.org/officeDocument/2006/relationships/image" Target="../media/image255.png"/><Relationship Id="rId16" Type="http://schemas.openxmlformats.org/officeDocument/2006/relationships/image" Target="../media/image256.png"/><Relationship Id="rId17" Type="http://schemas.openxmlformats.org/officeDocument/2006/relationships/image" Target="../media/image257.png"/><Relationship Id="rId18" Type="http://schemas.openxmlformats.org/officeDocument/2006/relationships/image" Target="../media/image258.png"/><Relationship Id="rId19" Type="http://schemas.openxmlformats.org/officeDocument/2006/relationships/image" Target="../media/image25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2.jpeg"/><Relationship Id="rId3" Type="http://schemas.openxmlformats.org/officeDocument/2006/relationships/image" Target="../media/image243.jpeg"/><Relationship Id="rId4" Type="http://schemas.openxmlformats.org/officeDocument/2006/relationships/image" Target="../media/image244.jpeg"/><Relationship Id="rId5" Type="http://schemas.openxmlformats.org/officeDocument/2006/relationships/image" Target="../media/image245.jpeg"/><Relationship Id="rId6" Type="http://schemas.openxmlformats.org/officeDocument/2006/relationships/image" Target="../media/image246.png"/><Relationship Id="rId7" Type="http://schemas.openxmlformats.org/officeDocument/2006/relationships/image" Target="../media/image247.png"/><Relationship Id="rId8" Type="http://schemas.openxmlformats.org/officeDocument/2006/relationships/image" Target="../media/image248.jpeg"/><Relationship Id="rId9" Type="http://schemas.openxmlformats.org/officeDocument/2006/relationships/image" Target="../media/image249.jpeg"/><Relationship Id="rId10" Type="http://schemas.openxmlformats.org/officeDocument/2006/relationships/image" Target="../media/image250.jpeg"/></Relationships>
</file>

<file path=ppt/slides/_rels/slide4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69.png"/><Relationship Id="rId12" Type="http://schemas.openxmlformats.org/officeDocument/2006/relationships/image" Target="../media/image270.png"/><Relationship Id="rId13" Type="http://schemas.openxmlformats.org/officeDocument/2006/relationships/image" Target="../media/image271.png"/><Relationship Id="rId14" Type="http://schemas.openxmlformats.org/officeDocument/2006/relationships/image" Target="../media/image272.png"/><Relationship Id="rId15" Type="http://schemas.openxmlformats.org/officeDocument/2006/relationships/image" Target="../media/image273.png"/><Relationship Id="rId16" Type="http://schemas.openxmlformats.org/officeDocument/2006/relationships/image" Target="../media/image274.png"/><Relationship Id="rId17" Type="http://schemas.openxmlformats.org/officeDocument/2006/relationships/image" Target="../media/image275.png"/><Relationship Id="rId18" Type="http://schemas.openxmlformats.org/officeDocument/2006/relationships/image" Target="../media/image27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0.png"/><Relationship Id="rId3" Type="http://schemas.openxmlformats.org/officeDocument/2006/relationships/image" Target="../media/image261.png"/><Relationship Id="rId4" Type="http://schemas.openxmlformats.org/officeDocument/2006/relationships/image" Target="../media/image262.png"/><Relationship Id="rId5" Type="http://schemas.openxmlformats.org/officeDocument/2006/relationships/image" Target="../media/image263.jpeg"/><Relationship Id="rId6" Type="http://schemas.openxmlformats.org/officeDocument/2006/relationships/image" Target="../media/image264.png"/><Relationship Id="rId7" Type="http://schemas.openxmlformats.org/officeDocument/2006/relationships/image" Target="../media/image265.png"/><Relationship Id="rId8" Type="http://schemas.openxmlformats.org/officeDocument/2006/relationships/image" Target="../media/image266.jpeg"/><Relationship Id="rId9" Type="http://schemas.openxmlformats.org/officeDocument/2006/relationships/image" Target="../media/image267.jpeg"/><Relationship Id="rId10" Type="http://schemas.openxmlformats.org/officeDocument/2006/relationships/image" Target="../media/image268.png"/></Relationships>
</file>

<file path=ppt/slides/_rels/slide46.xml.rels><?xml version="1.0" encoding="UTF-8" standalone="yes"?>
<Relationships xmlns="http://schemas.openxmlformats.org/package/2006/relationships"><Relationship Id="rId46" Type="http://schemas.openxmlformats.org/officeDocument/2006/relationships/image" Target="../media/image321.png"/><Relationship Id="rId47" Type="http://schemas.openxmlformats.org/officeDocument/2006/relationships/image" Target="../media/image322.png"/><Relationship Id="rId48" Type="http://schemas.openxmlformats.org/officeDocument/2006/relationships/image" Target="../media/image323.png"/><Relationship Id="rId49" Type="http://schemas.openxmlformats.org/officeDocument/2006/relationships/image" Target="../media/image324.png"/><Relationship Id="rId20" Type="http://schemas.openxmlformats.org/officeDocument/2006/relationships/image" Target="../media/image295.jpeg"/><Relationship Id="rId21" Type="http://schemas.openxmlformats.org/officeDocument/2006/relationships/image" Target="../media/image296.png"/><Relationship Id="rId22" Type="http://schemas.openxmlformats.org/officeDocument/2006/relationships/image" Target="../media/image297.png"/><Relationship Id="rId23" Type="http://schemas.openxmlformats.org/officeDocument/2006/relationships/image" Target="../media/image298.jpeg"/><Relationship Id="rId24" Type="http://schemas.openxmlformats.org/officeDocument/2006/relationships/image" Target="../media/image299.png"/><Relationship Id="rId25" Type="http://schemas.openxmlformats.org/officeDocument/2006/relationships/image" Target="../media/image300.png"/><Relationship Id="rId26" Type="http://schemas.openxmlformats.org/officeDocument/2006/relationships/image" Target="../media/image301.jpeg"/><Relationship Id="rId27" Type="http://schemas.openxmlformats.org/officeDocument/2006/relationships/image" Target="../media/image302.png"/><Relationship Id="rId28" Type="http://schemas.openxmlformats.org/officeDocument/2006/relationships/image" Target="../media/image303.png"/><Relationship Id="rId29" Type="http://schemas.openxmlformats.org/officeDocument/2006/relationships/image" Target="../media/image304.jpeg"/><Relationship Id="rId50" Type="http://schemas.openxmlformats.org/officeDocument/2006/relationships/image" Target="../media/image325.png"/><Relationship Id="rId51" Type="http://schemas.openxmlformats.org/officeDocument/2006/relationships/image" Target="../media/image32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7.jpeg"/><Relationship Id="rId3" Type="http://schemas.openxmlformats.org/officeDocument/2006/relationships/image" Target="../media/image278.png"/><Relationship Id="rId4" Type="http://schemas.openxmlformats.org/officeDocument/2006/relationships/image" Target="../media/image279.png"/><Relationship Id="rId5" Type="http://schemas.openxmlformats.org/officeDocument/2006/relationships/image" Target="../media/image280.png"/><Relationship Id="rId30" Type="http://schemas.openxmlformats.org/officeDocument/2006/relationships/image" Target="../media/image305.jpeg"/><Relationship Id="rId31" Type="http://schemas.openxmlformats.org/officeDocument/2006/relationships/image" Target="../media/image306.jpeg"/><Relationship Id="rId32" Type="http://schemas.openxmlformats.org/officeDocument/2006/relationships/image" Target="../media/image307.jpeg"/><Relationship Id="rId9" Type="http://schemas.openxmlformats.org/officeDocument/2006/relationships/image" Target="../media/image284.jpeg"/><Relationship Id="rId6" Type="http://schemas.openxmlformats.org/officeDocument/2006/relationships/image" Target="../media/image281.png"/><Relationship Id="rId7" Type="http://schemas.openxmlformats.org/officeDocument/2006/relationships/image" Target="../media/image282.jpeg"/><Relationship Id="rId8" Type="http://schemas.openxmlformats.org/officeDocument/2006/relationships/image" Target="../media/image283.jpeg"/><Relationship Id="rId33" Type="http://schemas.openxmlformats.org/officeDocument/2006/relationships/image" Target="../media/image308.png"/><Relationship Id="rId34" Type="http://schemas.openxmlformats.org/officeDocument/2006/relationships/image" Target="../media/image309.png"/><Relationship Id="rId35" Type="http://schemas.openxmlformats.org/officeDocument/2006/relationships/image" Target="../media/image310.png"/><Relationship Id="rId36" Type="http://schemas.openxmlformats.org/officeDocument/2006/relationships/image" Target="../media/image311.png"/><Relationship Id="rId10" Type="http://schemas.openxmlformats.org/officeDocument/2006/relationships/image" Target="../media/image285.png"/><Relationship Id="rId11" Type="http://schemas.openxmlformats.org/officeDocument/2006/relationships/image" Target="../media/image286.png"/><Relationship Id="rId12" Type="http://schemas.openxmlformats.org/officeDocument/2006/relationships/image" Target="../media/image287.png"/><Relationship Id="rId13" Type="http://schemas.openxmlformats.org/officeDocument/2006/relationships/image" Target="../media/image288.png"/><Relationship Id="rId14" Type="http://schemas.openxmlformats.org/officeDocument/2006/relationships/image" Target="../media/image289.jpeg"/><Relationship Id="rId15" Type="http://schemas.openxmlformats.org/officeDocument/2006/relationships/image" Target="../media/image290.jpeg"/><Relationship Id="rId16" Type="http://schemas.openxmlformats.org/officeDocument/2006/relationships/image" Target="../media/image291.png"/><Relationship Id="rId17" Type="http://schemas.openxmlformats.org/officeDocument/2006/relationships/image" Target="../media/image292.png"/><Relationship Id="rId18" Type="http://schemas.openxmlformats.org/officeDocument/2006/relationships/image" Target="../media/image293.png"/><Relationship Id="rId19" Type="http://schemas.openxmlformats.org/officeDocument/2006/relationships/image" Target="../media/image294.jpeg"/><Relationship Id="rId37" Type="http://schemas.openxmlformats.org/officeDocument/2006/relationships/image" Target="../media/image312.jpeg"/><Relationship Id="rId38" Type="http://schemas.openxmlformats.org/officeDocument/2006/relationships/image" Target="../media/image313.jpeg"/><Relationship Id="rId39" Type="http://schemas.openxmlformats.org/officeDocument/2006/relationships/image" Target="../media/image314.png"/><Relationship Id="rId40" Type="http://schemas.openxmlformats.org/officeDocument/2006/relationships/image" Target="../media/image315.png"/><Relationship Id="rId41" Type="http://schemas.openxmlformats.org/officeDocument/2006/relationships/image" Target="../media/image316.png"/><Relationship Id="rId42" Type="http://schemas.openxmlformats.org/officeDocument/2006/relationships/image" Target="../media/image317.png"/><Relationship Id="rId43" Type="http://schemas.openxmlformats.org/officeDocument/2006/relationships/image" Target="../media/image318.png"/><Relationship Id="rId44" Type="http://schemas.openxmlformats.org/officeDocument/2006/relationships/image" Target="../media/image319.png"/><Relationship Id="rId45" Type="http://schemas.openxmlformats.org/officeDocument/2006/relationships/image" Target="../media/image320.png"/></Relationships>
</file>

<file path=ppt/slides/_rels/slide4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8.jpeg"/><Relationship Id="rId14" Type="http://schemas.openxmlformats.org/officeDocument/2006/relationships/image" Target="../media/image339.jpeg"/><Relationship Id="rId15" Type="http://schemas.openxmlformats.org/officeDocument/2006/relationships/image" Target="../media/image340.png"/><Relationship Id="rId16" Type="http://schemas.openxmlformats.org/officeDocument/2006/relationships/image" Target="../media/image341.png"/><Relationship Id="rId17" Type="http://schemas.openxmlformats.org/officeDocument/2006/relationships/image" Target="../media/image342.png"/><Relationship Id="rId18" Type="http://schemas.openxmlformats.org/officeDocument/2006/relationships/image" Target="../media/image343.png"/><Relationship Id="rId19" Type="http://schemas.openxmlformats.org/officeDocument/2006/relationships/image" Target="../media/image344.png"/><Relationship Id="rId50" Type="http://schemas.openxmlformats.org/officeDocument/2006/relationships/image" Target="../media/image375.png"/><Relationship Id="rId51" Type="http://schemas.openxmlformats.org/officeDocument/2006/relationships/image" Target="../media/image376.png"/><Relationship Id="rId52" Type="http://schemas.openxmlformats.org/officeDocument/2006/relationships/image" Target="../media/image377.jpeg"/><Relationship Id="rId53" Type="http://schemas.openxmlformats.org/officeDocument/2006/relationships/image" Target="../media/image378.png"/><Relationship Id="rId54" Type="http://schemas.openxmlformats.org/officeDocument/2006/relationships/image" Target="../media/image379.png"/><Relationship Id="rId55" Type="http://schemas.openxmlformats.org/officeDocument/2006/relationships/image" Target="../media/image380.png"/><Relationship Id="rId56" Type="http://schemas.openxmlformats.org/officeDocument/2006/relationships/image" Target="../media/image381.png"/><Relationship Id="rId57" Type="http://schemas.openxmlformats.org/officeDocument/2006/relationships/image" Target="../media/image382.png"/><Relationship Id="rId58" Type="http://schemas.openxmlformats.org/officeDocument/2006/relationships/image" Target="../media/image383.jpeg"/><Relationship Id="rId59" Type="http://schemas.openxmlformats.org/officeDocument/2006/relationships/image" Target="../media/image384.jpeg"/><Relationship Id="rId40" Type="http://schemas.openxmlformats.org/officeDocument/2006/relationships/image" Target="../media/image365.png"/><Relationship Id="rId41" Type="http://schemas.openxmlformats.org/officeDocument/2006/relationships/image" Target="../media/image366.jpeg"/><Relationship Id="rId42" Type="http://schemas.openxmlformats.org/officeDocument/2006/relationships/image" Target="../media/image367.jpeg"/><Relationship Id="rId43" Type="http://schemas.openxmlformats.org/officeDocument/2006/relationships/image" Target="../media/image368.jpeg"/><Relationship Id="rId44" Type="http://schemas.openxmlformats.org/officeDocument/2006/relationships/image" Target="../media/image369.png"/><Relationship Id="rId45" Type="http://schemas.openxmlformats.org/officeDocument/2006/relationships/image" Target="../media/image370.png"/><Relationship Id="rId46" Type="http://schemas.openxmlformats.org/officeDocument/2006/relationships/image" Target="../media/image371.png"/><Relationship Id="rId47" Type="http://schemas.openxmlformats.org/officeDocument/2006/relationships/image" Target="../media/image372.png"/><Relationship Id="rId48" Type="http://schemas.openxmlformats.org/officeDocument/2006/relationships/image" Target="../media/image373.png"/><Relationship Id="rId49" Type="http://schemas.openxmlformats.org/officeDocument/2006/relationships/image" Target="../media/image37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7.png"/><Relationship Id="rId3" Type="http://schemas.openxmlformats.org/officeDocument/2006/relationships/image" Target="../media/image328.png"/><Relationship Id="rId4" Type="http://schemas.openxmlformats.org/officeDocument/2006/relationships/image" Target="../media/image329.jpeg"/><Relationship Id="rId5" Type="http://schemas.openxmlformats.org/officeDocument/2006/relationships/image" Target="../media/image330.jpeg"/><Relationship Id="rId6" Type="http://schemas.openxmlformats.org/officeDocument/2006/relationships/image" Target="../media/image331.jpeg"/><Relationship Id="rId7" Type="http://schemas.openxmlformats.org/officeDocument/2006/relationships/image" Target="../media/image332.jpeg"/><Relationship Id="rId8" Type="http://schemas.openxmlformats.org/officeDocument/2006/relationships/image" Target="../media/image333.jpeg"/><Relationship Id="rId9" Type="http://schemas.openxmlformats.org/officeDocument/2006/relationships/image" Target="../media/image334.png"/><Relationship Id="rId30" Type="http://schemas.openxmlformats.org/officeDocument/2006/relationships/image" Target="../media/image355.png"/><Relationship Id="rId31" Type="http://schemas.openxmlformats.org/officeDocument/2006/relationships/image" Target="../media/image356.png"/><Relationship Id="rId32" Type="http://schemas.openxmlformats.org/officeDocument/2006/relationships/image" Target="../media/image357.png"/><Relationship Id="rId33" Type="http://schemas.openxmlformats.org/officeDocument/2006/relationships/image" Target="../media/image358.png"/><Relationship Id="rId34" Type="http://schemas.openxmlformats.org/officeDocument/2006/relationships/image" Target="../media/image359.jpeg"/><Relationship Id="rId35" Type="http://schemas.openxmlformats.org/officeDocument/2006/relationships/image" Target="../media/image360.jpeg"/><Relationship Id="rId36" Type="http://schemas.openxmlformats.org/officeDocument/2006/relationships/image" Target="../media/image361.jpeg"/><Relationship Id="rId37" Type="http://schemas.openxmlformats.org/officeDocument/2006/relationships/image" Target="../media/image362.jpeg"/><Relationship Id="rId38" Type="http://schemas.openxmlformats.org/officeDocument/2006/relationships/image" Target="../media/image363.jpeg"/><Relationship Id="rId39" Type="http://schemas.openxmlformats.org/officeDocument/2006/relationships/image" Target="../media/image364.png"/><Relationship Id="rId20" Type="http://schemas.openxmlformats.org/officeDocument/2006/relationships/image" Target="../media/image345.png"/><Relationship Id="rId21" Type="http://schemas.openxmlformats.org/officeDocument/2006/relationships/image" Target="../media/image346.png"/><Relationship Id="rId22" Type="http://schemas.openxmlformats.org/officeDocument/2006/relationships/image" Target="../media/image347.png"/><Relationship Id="rId23" Type="http://schemas.openxmlformats.org/officeDocument/2006/relationships/image" Target="../media/image348.png"/><Relationship Id="rId24" Type="http://schemas.openxmlformats.org/officeDocument/2006/relationships/image" Target="../media/image349.png"/><Relationship Id="rId25" Type="http://schemas.openxmlformats.org/officeDocument/2006/relationships/image" Target="../media/image350.png"/><Relationship Id="rId26" Type="http://schemas.openxmlformats.org/officeDocument/2006/relationships/image" Target="../media/image351.png"/><Relationship Id="rId27" Type="http://schemas.openxmlformats.org/officeDocument/2006/relationships/image" Target="../media/image352.png"/><Relationship Id="rId28" Type="http://schemas.openxmlformats.org/officeDocument/2006/relationships/image" Target="../media/image353.png"/><Relationship Id="rId29" Type="http://schemas.openxmlformats.org/officeDocument/2006/relationships/image" Target="../media/image354.png"/><Relationship Id="rId10" Type="http://schemas.openxmlformats.org/officeDocument/2006/relationships/image" Target="../media/image335.png"/><Relationship Id="rId11" Type="http://schemas.openxmlformats.org/officeDocument/2006/relationships/image" Target="../media/image336.jpeg"/><Relationship Id="rId12" Type="http://schemas.openxmlformats.org/officeDocument/2006/relationships/image" Target="../media/image337.jpeg"/></Relationships>
</file>

<file path=ppt/slides/_rels/slide48.xml.rels><?xml version="1.0" encoding="UTF-8" standalone="yes"?>
<Relationships xmlns="http://schemas.openxmlformats.org/package/2006/relationships"><Relationship Id="rId46" Type="http://schemas.openxmlformats.org/officeDocument/2006/relationships/image" Target="../media/image429.png"/><Relationship Id="rId47" Type="http://schemas.openxmlformats.org/officeDocument/2006/relationships/image" Target="../media/image430.png"/><Relationship Id="rId20" Type="http://schemas.openxmlformats.org/officeDocument/2006/relationships/image" Target="../media/image403.jpeg"/><Relationship Id="rId21" Type="http://schemas.openxmlformats.org/officeDocument/2006/relationships/image" Target="../media/image404.jpeg"/><Relationship Id="rId22" Type="http://schemas.openxmlformats.org/officeDocument/2006/relationships/image" Target="../media/image405.jpeg"/><Relationship Id="rId23" Type="http://schemas.openxmlformats.org/officeDocument/2006/relationships/image" Target="../media/image406.png"/><Relationship Id="rId24" Type="http://schemas.openxmlformats.org/officeDocument/2006/relationships/image" Target="../media/image407.png"/><Relationship Id="rId25" Type="http://schemas.openxmlformats.org/officeDocument/2006/relationships/image" Target="../media/image408.png"/><Relationship Id="rId26" Type="http://schemas.openxmlformats.org/officeDocument/2006/relationships/image" Target="../media/image409.jpeg"/><Relationship Id="rId27" Type="http://schemas.openxmlformats.org/officeDocument/2006/relationships/image" Target="../media/image410.png"/><Relationship Id="rId28" Type="http://schemas.openxmlformats.org/officeDocument/2006/relationships/image" Target="../media/image411.png"/><Relationship Id="rId29" Type="http://schemas.openxmlformats.org/officeDocument/2006/relationships/image" Target="../media/image41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5.png"/><Relationship Id="rId3" Type="http://schemas.openxmlformats.org/officeDocument/2006/relationships/image" Target="../media/image386.jpeg"/><Relationship Id="rId4" Type="http://schemas.openxmlformats.org/officeDocument/2006/relationships/image" Target="../media/image387.jpeg"/><Relationship Id="rId5" Type="http://schemas.openxmlformats.org/officeDocument/2006/relationships/image" Target="../media/image388.jpeg"/><Relationship Id="rId30" Type="http://schemas.openxmlformats.org/officeDocument/2006/relationships/image" Target="../media/image413.png"/><Relationship Id="rId31" Type="http://schemas.openxmlformats.org/officeDocument/2006/relationships/image" Target="../media/image414.png"/><Relationship Id="rId32" Type="http://schemas.openxmlformats.org/officeDocument/2006/relationships/image" Target="../media/image415.png"/><Relationship Id="rId9" Type="http://schemas.openxmlformats.org/officeDocument/2006/relationships/image" Target="../media/image392.png"/><Relationship Id="rId6" Type="http://schemas.openxmlformats.org/officeDocument/2006/relationships/image" Target="../media/image389.jpeg"/><Relationship Id="rId7" Type="http://schemas.openxmlformats.org/officeDocument/2006/relationships/image" Target="../media/image390.jpeg"/><Relationship Id="rId8" Type="http://schemas.openxmlformats.org/officeDocument/2006/relationships/image" Target="../media/image391.jpeg"/><Relationship Id="rId33" Type="http://schemas.openxmlformats.org/officeDocument/2006/relationships/image" Target="../media/image416.png"/><Relationship Id="rId34" Type="http://schemas.openxmlformats.org/officeDocument/2006/relationships/image" Target="../media/image417.png"/><Relationship Id="rId35" Type="http://schemas.openxmlformats.org/officeDocument/2006/relationships/image" Target="../media/image418.png"/><Relationship Id="rId36" Type="http://schemas.openxmlformats.org/officeDocument/2006/relationships/image" Target="../media/image419.png"/><Relationship Id="rId10" Type="http://schemas.openxmlformats.org/officeDocument/2006/relationships/image" Target="../media/image393.jpeg"/><Relationship Id="rId11" Type="http://schemas.openxmlformats.org/officeDocument/2006/relationships/image" Target="../media/image394.jpeg"/><Relationship Id="rId12" Type="http://schemas.openxmlformats.org/officeDocument/2006/relationships/image" Target="../media/image395.jpeg"/><Relationship Id="rId13" Type="http://schemas.openxmlformats.org/officeDocument/2006/relationships/image" Target="../media/image396.jpeg"/><Relationship Id="rId14" Type="http://schemas.openxmlformats.org/officeDocument/2006/relationships/image" Target="../media/image397.jpeg"/><Relationship Id="rId15" Type="http://schemas.openxmlformats.org/officeDocument/2006/relationships/image" Target="../media/image398.jpeg"/><Relationship Id="rId16" Type="http://schemas.openxmlformats.org/officeDocument/2006/relationships/image" Target="../media/image399.png"/><Relationship Id="rId17" Type="http://schemas.openxmlformats.org/officeDocument/2006/relationships/image" Target="../media/image400.jpeg"/><Relationship Id="rId18" Type="http://schemas.openxmlformats.org/officeDocument/2006/relationships/image" Target="../media/image401.jpeg"/><Relationship Id="rId19" Type="http://schemas.openxmlformats.org/officeDocument/2006/relationships/image" Target="../media/image402.jpeg"/><Relationship Id="rId37" Type="http://schemas.openxmlformats.org/officeDocument/2006/relationships/image" Target="../media/image420.png"/><Relationship Id="rId38" Type="http://schemas.openxmlformats.org/officeDocument/2006/relationships/image" Target="../media/image421.png"/><Relationship Id="rId39" Type="http://schemas.openxmlformats.org/officeDocument/2006/relationships/image" Target="../media/image422.png"/><Relationship Id="rId40" Type="http://schemas.openxmlformats.org/officeDocument/2006/relationships/image" Target="../media/image423.png"/><Relationship Id="rId41" Type="http://schemas.openxmlformats.org/officeDocument/2006/relationships/image" Target="../media/image424.png"/><Relationship Id="rId42" Type="http://schemas.openxmlformats.org/officeDocument/2006/relationships/image" Target="../media/image425.png"/><Relationship Id="rId43" Type="http://schemas.openxmlformats.org/officeDocument/2006/relationships/image" Target="../media/image426.png"/><Relationship Id="rId44" Type="http://schemas.openxmlformats.org/officeDocument/2006/relationships/image" Target="../media/image427.png"/><Relationship Id="rId45" Type="http://schemas.openxmlformats.org/officeDocument/2006/relationships/image" Target="../media/image428.png"/></Relationships>
</file>

<file path=ppt/slides/_rels/slide4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39.png"/><Relationship Id="rId20" Type="http://schemas.openxmlformats.org/officeDocument/2006/relationships/oleObject" Target="../embeddings/oleObject62.bin"/><Relationship Id="rId21" Type="http://schemas.openxmlformats.org/officeDocument/2006/relationships/image" Target="../media/image436.emf"/><Relationship Id="rId10" Type="http://schemas.openxmlformats.org/officeDocument/2006/relationships/oleObject" Target="../embeddings/oleObject57.bin"/><Relationship Id="rId11" Type="http://schemas.openxmlformats.org/officeDocument/2006/relationships/image" Target="../media/image431.emf"/><Relationship Id="rId12" Type="http://schemas.openxmlformats.org/officeDocument/2006/relationships/oleObject" Target="../embeddings/oleObject58.bin"/><Relationship Id="rId13" Type="http://schemas.openxmlformats.org/officeDocument/2006/relationships/image" Target="../media/image432.emf"/><Relationship Id="rId14" Type="http://schemas.openxmlformats.org/officeDocument/2006/relationships/oleObject" Target="../embeddings/oleObject59.bin"/><Relationship Id="rId15" Type="http://schemas.openxmlformats.org/officeDocument/2006/relationships/image" Target="../media/image433.emf"/><Relationship Id="rId16" Type="http://schemas.openxmlformats.org/officeDocument/2006/relationships/oleObject" Target="../embeddings/oleObject60.bin"/><Relationship Id="rId17" Type="http://schemas.openxmlformats.org/officeDocument/2006/relationships/image" Target="../media/image434.emf"/><Relationship Id="rId18" Type="http://schemas.openxmlformats.org/officeDocument/2006/relationships/oleObject" Target="../embeddings/oleObject61.bin"/><Relationship Id="rId19" Type="http://schemas.openxmlformats.org/officeDocument/2006/relationships/image" Target="../media/image435.emf"/><Relationship Id="rId1" Type="http://schemas.openxmlformats.org/officeDocument/2006/relationships/vmlDrawing" Target="../drawings/vmlDrawing27.v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89.png"/><Relationship Id="rId4" Type="http://schemas.openxmlformats.org/officeDocument/2006/relationships/image" Target="../media/image90.png"/><Relationship Id="rId5" Type="http://schemas.openxmlformats.org/officeDocument/2006/relationships/image" Target="../media/image91.png"/><Relationship Id="rId6" Type="http://schemas.openxmlformats.org/officeDocument/2006/relationships/image" Target="../media/image92.png"/><Relationship Id="rId7" Type="http://schemas.openxmlformats.org/officeDocument/2006/relationships/image" Target="../media/image437.png"/><Relationship Id="rId8" Type="http://schemas.openxmlformats.org/officeDocument/2006/relationships/image" Target="../media/image438.png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7.png"/><Relationship Id="rId20" Type="http://schemas.openxmlformats.org/officeDocument/2006/relationships/image" Target="../media/image432.emf"/><Relationship Id="rId21" Type="http://schemas.openxmlformats.org/officeDocument/2006/relationships/oleObject" Target="../embeddings/oleObject64.bin"/><Relationship Id="rId22" Type="http://schemas.openxmlformats.org/officeDocument/2006/relationships/image" Target="../media/image431.emf"/><Relationship Id="rId10" Type="http://schemas.openxmlformats.org/officeDocument/2006/relationships/image" Target="../media/image448.png"/><Relationship Id="rId11" Type="http://schemas.openxmlformats.org/officeDocument/2006/relationships/image" Target="../media/image449.png"/><Relationship Id="rId12" Type="http://schemas.openxmlformats.org/officeDocument/2006/relationships/image" Target="../media/image450.png"/><Relationship Id="rId13" Type="http://schemas.openxmlformats.org/officeDocument/2006/relationships/image" Target="../media/image451.png"/><Relationship Id="rId14" Type="http://schemas.openxmlformats.org/officeDocument/2006/relationships/image" Target="../media/image452.png"/><Relationship Id="rId15" Type="http://schemas.openxmlformats.org/officeDocument/2006/relationships/image" Target="../media/image453.png"/><Relationship Id="rId16" Type="http://schemas.openxmlformats.org/officeDocument/2006/relationships/image" Target="../media/image454.png"/><Relationship Id="rId17" Type="http://schemas.openxmlformats.org/officeDocument/2006/relationships/oleObject" Target="../embeddings/Microsoft_Equation4.bin"/><Relationship Id="rId18" Type="http://schemas.openxmlformats.org/officeDocument/2006/relationships/image" Target="../media/image440.emf"/><Relationship Id="rId19" Type="http://schemas.openxmlformats.org/officeDocument/2006/relationships/oleObject" Target="../embeddings/oleObject63.bin"/><Relationship Id="rId1" Type="http://schemas.openxmlformats.org/officeDocument/2006/relationships/vmlDrawing" Target="../drawings/vmlDrawing28.v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441.png"/><Relationship Id="rId4" Type="http://schemas.openxmlformats.org/officeDocument/2006/relationships/image" Target="../media/image442.png"/><Relationship Id="rId5" Type="http://schemas.openxmlformats.org/officeDocument/2006/relationships/image" Target="../media/image443.png"/><Relationship Id="rId6" Type="http://schemas.openxmlformats.org/officeDocument/2006/relationships/image" Target="../media/image444.png"/><Relationship Id="rId7" Type="http://schemas.openxmlformats.org/officeDocument/2006/relationships/image" Target="../media/image445.png"/><Relationship Id="rId8" Type="http://schemas.openxmlformats.org/officeDocument/2006/relationships/image" Target="../media/image446.png"/></Relationships>
</file>

<file path=ppt/slides/_rels/slide5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61.png"/><Relationship Id="rId12" Type="http://schemas.openxmlformats.org/officeDocument/2006/relationships/image" Target="../media/image462.png"/><Relationship Id="rId13" Type="http://schemas.openxmlformats.org/officeDocument/2006/relationships/image" Target="../media/image463.png"/><Relationship Id="rId14" Type="http://schemas.openxmlformats.org/officeDocument/2006/relationships/image" Target="../media/image464.png"/><Relationship Id="rId15" Type="http://schemas.openxmlformats.org/officeDocument/2006/relationships/image" Target="../media/image465.png"/><Relationship Id="rId16" Type="http://schemas.openxmlformats.org/officeDocument/2006/relationships/image" Target="../media/image46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5.png"/><Relationship Id="rId3" Type="http://schemas.openxmlformats.org/officeDocument/2006/relationships/image" Target="../media/image456.png"/><Relationship Id="rId4" Type="http://schemas.openxmlformats.org/officeDocument/2006/relationships/image" Target="../media/image457.png"/><Relationship Id="rId5" Type="http://schemas.openxmlformats.org/officeDocument/2006/relationships/image" Target="../media/image90.png"/><Relationship Id="rId6" Type="http://schemas.openxmlformats.org/officeDocument/2006/relationships/image" Target="../media/image91.png"/><Relationship Id="rId7" Type="http://schemas.openxmlformats.org/officeDocument/2006/relationships/image" Target="../media/image92.png"/><Relationship Id="rId8" Type="http://schemas.openxmlformats.org/officeDocument/2006/relationships/image" Target="../media/image458.png"/><Relationship Id="rId9" Type="http://schemas.openxmlformats.org/officeDocument/2006/relationships/image" Target="../media/image459.png"/><Relationship Id="rId10" Type="http://schemas.openxmlformats.org/officeDocument/2006/relationships/image" Target="../media/image46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8.png"/><Relationship Id="rId4" Type="http://schemas.openxmlformats.org/officeDocument/2006/relationships/image" Target="../media/image469.png"/><Relationship Id="rId5" Type="http://schemas.openxmlformats.org/officeDocument/2006/relationships/image" Target="../media/image470.png"/><Relationship Id="rId6" Type="http://schemas.openxmlformats.org/officeDocument/2006/relationships/image" Target="../media/image471.jpeg"/><Relationship Id="rId7" Type="http://schemas.openxmlformats.org/officeDocument/2006/relationships/image" Target="../media/image472.png"/><Relationship Id="rId8" Type="http://schemas.openxmlformats.org/officeDocument/2006/relationships/image" Target="../media/image47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7.jpeg"/></Relationships>
</file>

<file path=ppt/slides/_rels/slide5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82.png"/><Relationship Id="rId12" Type="http://schemas.openxmlformats.org/officeDocument/2006/relationships/image" Target="../media/image483.png"/><Relationship Id="rId13" Type="http://schemas.openxmlformats.org/officeDocument/2006/relationships/image" Target="../media/image484.png"/><Relationship Id="rId14" Type="http://schemas.openxmlformats.org/officeDocument/2006/relationships/image" Target="../media/image485.png"/><Relationship Id="rId15" Type="http://schemas.openxmlformats.org/officeDocument/2006/relationships/image" Target="../media/image48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74.png"/><Relationship Id="rId4" Type="http://schemas.openxmlformats.org/officeDocument/2006/relationships/image" Target="../media/image475.png"/><Relationship Id="rId5" Type="http://schemas.openxmlformats.org/officeDocument/2006/relationships/image" Target="../media/image476.png"/><Relationship Id="rId6" Type="http://schemas.openxmlformats.org/officeDocument/2006/relationships/image" Target="../media/image477.png"/><Relationship Id="rId7" Type="http://schemas.openxmlformats.org/officeDocument/2006/relationships/image" Target="../media/image478.png"/><Relationship Id="rId8" Type="http://schemas.openxmlformats.org/officeDocument/2006/relationships/image" Target="../media/image479.png"/><Relationship Id="rId9" Type="http://schemas.openxmlformats.org/officeDocument/2006/relationships/image" Target="../media/image480.png"/><Relationship Id="rId10" Type="http://schemas.openxmlformats.org/officeDocument/2006/relationships/image" Target="../media/image481.png"/></Relationships>
</file>

<file path=ppt/slides/_rels/slide5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96.jpeg"/><Relationship Id="rId12" Type="http://schemas.openxmlformats.org/officeDocument/2006/relationships/image" Target="../media/image497.png"/><Relationship Id="rId13" Type="http://schemas.openxmlformats.org/officeDocument/2006/relationships/image" Target="../media/image498.jpeg"/><Relationship Id="rId14" Type="http://schemas.openxmlformats.org/officeDocument/2006/relationships/image" Target="../media/image49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7.png"/><Relationship Id="rId3" Type="http://schemas.openxmlformats.org/officeDocument/2006/relationships/image" Target="../media/image488.png"/><Relationship Id="rId4" Type="http://schemas.openxmlformats.org/officeDocument/2006/relationships/image" Target="../media/image489.png"/><Relationship Id="rId5" Type="http://schemas.openxmlformats.org/officeDocument/2006/relationships/image" Target="../media/image490.png"/><Relationship Id="rId6" Type="http://schemas.openxmlformats.org/officeDocument/2006/relationships/image" Target="../media/image491.png"/><Relationship Id="rId7" Type="http://schemas.openxmlformats.org/officeDocument/2006/relationships/image" Target="../media/image492.png"/><Relationship Id="rId8" Type="http://schemas.openxmlformats.org/officeDocument/2006/relationships/image" Target="../media/image493.png"/><Relationship Id="rId9" Type="http://schemas.openxmlformats.org/officeDocument/2006/relationships/image" Target="../media/image494.jpeg"/><Relationship Id="rId10" Type="http://schemas.openxmlformats.org/officeDocument/2006/relationships/image" Target="../media/image495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0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4" Type="http://schemas.openxmlformats.org/officeDocument/2006/relationships/image" Target="../media/image502.wmf"/><Relationship Id="rId1" Type="http://schemas.openxmlformats.org/officeDocument/2006/relationships/vmlDrawing" Target="../drawings/vmlDrawing29.vml"/><Relationship Id="rId2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4" Type="http://schemas.openxmlformats.org/officeDocument/2006/relationships/image" Target="../media/image503.wmf"/><Relationship Id="rId1" Type="http://schemas.openxmlformats.org/officeDocument/2006/relationships/vmlDrawing" Target="../drawings/vmlDrawing30.vml"/><Relationship Id="rId2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4" Type="http://schemas.openxmlformats.org/officeDocument/2006/relationships/image" Target="../media/image504.wmf"/><Relationship Id="rId1" Type="http://schemas.openxmlformats.org/officeDocument/2006/relationships/vmlDrawing" Target="../drawings/vmlDrawing31.vml"/><Relationship Id="rId2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4" Type="http://schemas.openxmlformats.org/officeDocument/2006/relationships/image" Target="../media/image505.wmf"/><Relationship Id="rId5" Type="http://schemas.openxmlformats.org/officeDocument/2006/relationships/oleObject" Target="../embeddings/oleObject69.bin"/><Relationship Id="rId6" Type="http://schemas.openxmlformats.org/officeDocument/2006/relationships/image" Target="../media/image506.wmf"/><Relationship Id="rId7" Type="http://schemas.openxmlformats.org/officeDocument/2006/relationships/oleObject" Target="../embeddings/oleObject70.bin"/><Relationship Id="rId8" Type="http://schemas.openxmlformats.org/officeDocument/2006/relationships/image" Target="../media/image507.wmf"/><Relationship Id="rId9" Type="http://schemas.openxmlformats.org/officeDocument/2006/relationships/oleObject" Target="../embeddings/oleObject71.bin"/><Relationship Id="rId10" Type="http://schemas.openxmlformats.org/officeDocument/2006/relationships/image" Target="../media/image508.wmf"/><Relationship Id="rId1" Type="http://schemas.openxmlformats.org/officeDocument/2006/relationships/vmlDrawing" Target="../drawings/vmlDrawing32.vml"/><Relationship Id="rId2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4" Type="http://schemas.openxmlformats.org/officeDocument/2006/relationships/image" Target="../media/image509.wmf"/><Relationship Id="rId1" Type="http://schemas.openxmlformats.org/officeDocument/2006/relationships/vmlDrawing" Target="../drawings/vmlDrawing33.vml"/><Relationship Id="rId2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10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11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12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13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14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15.png"/></Relationships>
</file>

<file path=ppt/slides/_rels/slide6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27.png"/><Relationship Id="rId14" Type="http://schemas.openxmlformats.org/officeDocument/2006/relationships/image" Target="../media/image528.png"/><Relationship Id="rId15" Type="http://schemas.openxmlformats.org/officeDocument/2006/relationships/image" Target="../media/image529.png"/><Relationship Id="rId16" Type="http://schemas.openxmlformats.org/officeDocument/2006/relationships/image" Target="../media/image530.png"/><Relationship Id="rId17" Type="http://schemas.openxmlformats.org/officeDocument/2006/relationships/image" Target="../media/image531.png"/><Relationship Id="rId18" Type="http://schemas.openxmlformats.org/officeDocument/2006/relationships/image" Target="../media/image532.png"/><Relationship Id="rId19" Type="http://schemas.openxmlformats.org/officeDocument/2006/relationships/image" Target="../media/image533.png"/><Relationship Id="rId63" Type="http://schemas.openxmlformats.org/officeDocument/2006/relationships/image" Target="../media/image577.png"/><Relationship Id="rId50" Type="http://schemas.openxmlformats.org/officeDocument/2006/relationships/image" Target="../media/image564.png"/><Relationship Id="rId51" Type="http://schemas.openxmlformats.org/officeDocument/2006/relationships/image" Target="../media/image565.png"/><Relationship Id="rId52" Type="http://schemas.openxmlformats.org/officeDocument/2006/relationships/image" Target="../media/image566.png"/><Relationship Id="rId53" Type="http://schemas.openxmlformats.org/officeDocument/2006/relationships/image" Target="../media/image567.png"/><Relationship Id="rId54" Type="http://schemas.openxmlformats.org/officeDocument/2006/relationships/image" Target="../media/image568.png"/><Relationship Id="rId55" Type="http://schemas.openxmlformats.org/officeDocument/2006/relationships/image" Target="../media/image569.png"/><Relationship Id="rId56" Type="http://schemas.openxmlformats.org/officeDocument/2006/relationships/image" Target="../media/image570.png"/><Relationship Id="rId57" Type="http://schemas.openxmlformats.org/officeDocument/2006/relationships/image" Target="../media/image571.png"/><Relationship Id="rId58" Type="http://schemas.openxmlformats.org/officeDocument/2006/relationships/image" Target="../media/image572.png"/><Relationship Id="rId59" Type="http://schemas.openxmlformats.org/officeDocument/2006/relationships/image" Target="../media/image573.png"/><Relationship Id="rId40" Type="http://schemas.openxmlformats.org/officeDocument/2006/relationships/image" Target="../media/image554.png"/><Relationship Id="rId41" Type="http://schemas.openxmlformats.org/officeDocument/2006/relationships/image" Target="../media/image555.png"/><Relationship Id="rId42" Type="http://schemas.openxmlformats.org/officeDocument/2006/relationships/image" Target="../media/image556.png"/><Relationship Id="rId43" Type="http://schemas.openxmlformats.org/officeDocument/2006/relationships/image" Target="../media/image557.png"/><Relationship Id="rId44" Type="http://schemas.openxmlformats.org/officeDocument/2006/relationships/image" Target="../media/image558.png"/><Relationship Id="rId45" Type="http://schemas.openxmlformats.org/officeDocument/2006/relationships/image" Target="../media/image559.png"/><Relationship Id="rId46" Type="http://schemas.openxmlformats.org/officeDocument/2006/relationships/image" Target="../media/image560.png"/><Relationship Id="rId47" Type="http://schemas.openxmlformats.org/officeDocument/2006/relationships/image" Target="../media/image561.png"/><Relationship Id="rId48" Type="http://schemas.openxmlformats.org/officeDocument/2006/relationships/image" Target="../media/image562.png"/><Relationship Id="rId49" Type="http://schemas.openxmlformats.org/officeDocument/2006/relationships/image" Target="../media/image56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16.png"/><Relationship Id="rId3" Type="http://schemas.openxmlformats.org/officeDocument/2006/relationships/image" Target="../media/image517.png"/><Relationship Id="rId4" Type="http://schemas.openxmlformats.org/officeDocument/2006/relationships/image" Target="../media/image518.png"/><Relationship Id="rId5" Type="http://schemas.openxmlformats.org/officeDocument/2006/relationships/image" Target="../media/image519.png"/><Relationship Id="rId6" Type="http://schemas.openxmlformats.org/officeDocument/2006/relationships/image" Target="../media/image520.png"/><Relationship Id="rId7" Type="http://schemas.openxmlformats.org/officeDocument/2006/relationships/image" Target="../media/image521.png"/><Relationship Id="rId8" Type="http://schemas.openxmlformats.org/officeDocument/2006/relationships/image" Target="../media/image522.png"/><Relationship Id="rId9" Type="http://schemas.openxmlformats.org/officeDocument/2006/relationships/image" Target="../media/image523.png"/><Relationship Id="rId30" Type="http://schemas.openxmlformats.org/officeDocument/2006/relationships/image" Target="../media/image544.png"/><Relationship Id="rId31" Type="http://schemas.openxmlformats.org/officeDocument/2006/relationships/image" Target="../media/image545.png"/><Relationship Id="rId32" Type="http://schemas.openxmlformats.org/officeDocument/2006/relationships/image" Target="../media/image546.png"/><Relationship Id="rId33" Type="http://schemas.openxmlformats.org/officeDocument/2006/relationships/image" Target="../media/image547.png"/><Relationship Id="rId34" Type="http://schemas.openxmlformats.org/officeDocument/2006/relationships/image" Target="../media/image548.png"/><Relationship Id="rId35" Type="http://schemas.openxmlformats.org/officeDocument/2006/relationships/image" Target="../media/image549.png"/><Relationship Id="rId36" Type="http://schemas.openxmlformats.org/officeDocument/2006/relationships/image" Target="../media/image550.png"/><Relationship Id="rId37" Type="http://schemas.openxmlformats.org/officeDocument/2006/relationships/image" Target="../media/image551.png"/><Relationship Id="rId38" Type="http://schemas.openxmlformats.org/officeDocument/2006/relationships/image" Target="../media/image552.png"/><Relationship Id="rId39" Type="http://schemas.openxmlformats.org/officeDocument/2006/relationships/image" Target="../media/image553.png"/><Relationship Id="rId20" Type="http://schemas.openxmlformats.org/officeDocument/2006/relationships/image" Target="../media/image534.png"/><Relationship Id="rId21" Type="http://schemas.openxmlformats.org/officeDocument/2006/relationships/image" Target="../media/image535.png"/><Relationship Id="rId22" Type="http://schemas.openxmlformats.org/officeDocument/2006/relationships/image" Target="../media/image536.png"/><Relationship Id="rId23" Type="http://schemas.openxmlformats.org/officeDocument/2006/relationships/image" Target="../media/image537.png"/><Relationship Id="rId24" Type="http://schemas.openxmlformats.org/officeDocument/2006/relationships/image" Target="../media/image538.png"/><Relationship Id="rId25" Type="http://schemas.openxmlformats.org/officeDocument/2006/relationships/image" Target="../media/image539.png"/><Relationship Id="rId26" Type="http://schemas.openxmlformats.org/officeDocument/2006/relationships/image" Target="../media/image540.png"/><Relationship Id="rId27" Type="http://schemas.openxmlformats.org/officeDocument/2006/relationships/image" Target="../media/image541.png"/><Relationship Id="rId28" Type="http://schemas.openxmlformats.org/officeDocument/2006/relationships/image" Target="../media/image542.png"/><Relationship Id="rId29" Type="http://schemas.openxmlformats.org/officeDocument/2006/relationships/image" Target="../media/image543.png"/><Relationship Id="rId60" Type="http://schemas.openxmlformats.org/officeDocument/2006/relationships/image" Target="../media/image574.png"/><Relationship Id="rId61" Type="http://schemas.openxmlformats.org/officeDocument/2006/relationships/image" Target="../media/image575.png"/><Relationship Id="rId62" Type="http://schemas.openxmlformats.org/officeDocument/2006/relationships/image" Target="../media/image576.png"/><Relationship Id="rId10" Type="http://schemas.openxmlformats.org/officeDocument/2006/relationships/image" Target="../media/image524.png"/><Relationship Id="rId11" Type="http://schemas.openxmlformats.org/officeDocument/2006/relationships/image" Target="../media/image525.png"/><Relationship Id="rId12" Type="http://schemas.openxmlformats.org/officeDocument/2006/relationships/image" Target="../media/image526.png"/></Relationships>
</file>

<file path=ppt/slides/_rels/slide70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96.png"/><Relationship Id="rId21" Type="http://schemas.openxmlformats.org/officeDocument/2006/relationships/image" Target="../media/image597.png"/><Relationship Id="rId22" Type="http://schemas.openxmlformats.org/officeDocument/2006/relationships/image" Target="../media/image598.png"/><Relationship Id="rId23" Type="http://schemas.openxmlformats.org/officeDocument/2006/relationships/image" Target="../media/image599.png"/><Relationship Id="rId24" Type="http://schemas.openxmlformats.org/officeDocument/2006/relationships/image" Target="../media/image600.png"/><Relationship Id="rId25" Type="http://schemas.openxmlformats.org/officeDocument/2006/relationships/image" Target="../media/image601.png"/><Relationship Id="rId26" Type="http://schemas.openxmlformats.org/officeDocument/2006/relationships/image" Target="../media/image602.png"/><Relationship Id="rId27" Type="http://schemas.openxmlformats.org/officeDocument/2006/relationships/image" Target="../media/image603.png"/><Relationship Id="rId28" Type="http://schemas.openxmlformats.org/officeDocument/2006/relationships/image" Target="../media/image604.png"/><Relationship Id="rId29" Type="http://schemas.openxmlformats.org/officeDocument/2006/relationships/image" Target="../media/image60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8.png"/><Relationship Id="rId3" Type="http://schemas.openxmlformats.org/officeDocument/2006/relationships/image" Target="../media/image579.png"/><Relationship Id="rId4" Type="http://schemas.openxmlformats.org/officeDocument/2006/relationships/image" Target="../media/image580.png"/><Relationship Id="rId5" Type="http://schemas.openxmlformats.org/officeDocument/2006/relationships/image" Target="../media/image581.png"/><Relationship Id="rId30" Type="http://schemas.openxmlformats.org/officeDocument/2006/relationships/image" Target="../media/image606.png"/><Relationship Id="rId31" Type="http://schemas.openxmlformats.org/officeDocument/2006/relationships/image" Target="../media/image607.png"/><Relationship Id="rId32" Type="http://schemas.openxmlformats.org/officeDocument/2006/relationships/image" Target="../media/image608.png"/><Relationship Id="rId9" Type="http://schemas.openxmlformats.org/officeDocument/2006/relationships/image" Target="../media/image585.png"/><Relationship Id="rId6" Type="http://schemas.openxmlformats.org/officeDocument/2006/relationships/image" Target="../media/image582.png"/><Relationship Id="rId7" Type="http://schemas.openxmlformats.org/officeDocument/2006/relationships/image" Target="../media/image583.png"/><Relationship Id="rId8" Type="http://schemas.openxmlformats.org/officeDocument/2006/relationships/image" Target="../media/image584.png"/><Relationship Id="rId33" Type="http://schemas.openxmlformats.org/officeDocument/2006/relationships/image" Target="../media/image609.png"/><Relationship Id="rId34" Type="http://schemas.openxmlformats.org/officeDocument/2006/relationships/image" Target="../media/image610.png"/><Relationship Id="rId35" Type="http://schemas.openxmlformats.org/officeDocument/2006/relationships/image" Target="../media/image611.png"/><Relationship Id="rId36" Type="http://schemas.openxmlformats.org/officeDocument/2006/relationships/image" Target="../media/image612.png"/><Relationship Id="rId10" Type="http://schemas.openxmlformats.org/officeDocument/2006/relationships/image" Target="../media/image586.png"/><Relationship Id="rId11" Type="http://schemas.openxmlformats.org/officeDocument/2006/relationships/image" Target="../media/image587.png"/><Relationship Id="rId12" Type="http://schemas.openxmlformats.org/officeDocument/2006/relationships/image" Target="../media/image588.png"/><Relationship Id="rId13" Type="http://schemas.openxmlformats.org/officeDocument/2006/relationships/image" Target="../media/image589.png"/><Relationship Id="rId14" Type="http://schemas.openxmlformats.org/officeDocument/2006/relationships/image" Target="../media/image590.png"/><Relationship Id="rId15" Type="http://schemas.openxmlformats.org/officeDocument/2006/relationships/image" Target="../media/image591.png"/><Relationship Id="rId16" Type="http://schemas.openxmlformats.org/officeDocument/2006/relationships/image" Target="../media/image592.png"/><Relationship Id="rId17" Type="http://schemas.openxmlformats.org/officeDocument/2006/relationships/image" Target="../media/image593.png"/><Relationship Id="rId18" Type="http://schemas.openxmlformats.org/officeDocument/2006/relationships/image" Target="../media/image594.png"/><Relationship Id="rId19" Type="http://schemas.openxmlformats.org/officeDocument/2006/relationships/image" Target="../media/image595.png"/><Relationship Id="rId37" Type="http://schemas.openxmlformats.org/officeDocument/2006/relationships/image" Target="../media/image613.png"/><Relationship Id="rId38" Type="http://schemas.openxmlformats.org/officeDocument/2006/relationships/image" Target="../media/image614.png"/><Relationship Id="rId39" Type="http://schemas.openxmlformats.org/officeDocument/2006/relationships/image" Target="../media/image615.png"/><Relationship Id="rId40" Type="http://schemas.openxmlformats.org/officeDocument/2006/relationships/image" Target="../media/image616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7.png"/></Relationships>
</file>

<file path=ppt/slides/_rels/slide7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26.png"/><Relationship Id="rId12" Type="http://schemas.openxmlformats.org/officeDocument/2006/relationships/image" Target="../media/image627.png"/><Relationship Id="rId13" Type="http://schemas.openxmlformats.org/officeDocument/2006/relationships/image" Target="../media/image628.png"/><Relationship Id="rId14" Type="http://schemas.openxmlformats.org/officeDocument/2006/relationships/image" Target="../media/image629.png"/><Relationship Id="rId15" Type="http://schemas.openxmlformats.org/officeDocument/2006/relationships/image" Target="../media/image630.png"/><Relationship Id="rId16" Type="http://schemas.openxmlformats.org/officeDocument/2006/relationships/image" Target="../media/image631.png"/><Relationship Id="rId17" Type="http://schemas.openxmlformats.org/officeDocument/2006/relationships/image" Target="../media/image632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18.jpeg"/><Relationship Id="rId4" Type="http://schemas.openxmlformats.org/officeDocument/2006/relationships/image" Target="../media/image619.png"/><Relationship Id="rId5" Type="http://schemas.openxmlformats.org/officeDocument/2006/relationships/image" Target="../media/image620.png"/><Relationship Id="rId6" Type="http://schemas.openxmlformats.org/officeDocument/2006/relationships/image" Target="../media/image621.png"/><Relationship Id="rId7" Type="http://schemas.openxmlformats.org/officeDocument/2006/relationships/image" Target="../media/image622.png"/><Relationship Id="rId8" Type="http://schemas.openxmlformats.org/officeDocument/2006/relationships/image" Target="../media/image623.png"/><Relationship Id="rId9" Type="http://schemas.openxmlformats.org/officeDocument/2006/relationships/image" Target="../media/image624.png"/><Relationship Id="rId10" Type="http://schemas.openxmlformats.org/officeDocument/2006/relationships/image" Target="../media/image625.png"/></Relationships>
</file>

<file path=ppt/slides/_rels/slide7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42.png"/><Relationship Id="rId12" Type="http://schemas.openxmlformats.org/officeDocument/2006/relationships/image" Target="../media/image643.png"/><Relationship Id="rId13" Type="http://schemas.openxmlformats.org/officeDocument/2006/relationships/image" Target="../media/image644.png"/><Relationship Id="rId14" Type="http://schemas.openxmlformats.org/officeDocument/2006/relationships/image" Target="../media/image645.png"/><Relationship Id="rId15" Type="http://schemas.openxmlformats.org/officeDocument/2006/relationships/image" Target="../media/image646.png"/><Relationship Id="rId16" Type="http://schemas.openxmlformats.org/officeDocument/2006/relationships/image" Target="../media/image64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3.jpeg"/><Relationship Id="rId3" Type="http://schemas.openxmlformats.org/officeDocument/2006/relationships/image" Target="../media/image634.png"/><Relationship Id="rId4" Type="http://schemas.openxmlformats.org/officeDocument/2006/relationships/image" Target="../media/image635.png"/><Relationship Id="rId5" Type="http://schemas.openxmlformats.org/officeDocument/2006/relationships/image" Target="../media/image636.png"/><Relationship Id="rId6" Type="http://schemas.openxmlformats.org/officeDocument/2006/relationships/image" Target="../media/image637.png"/><Relationship Id="rId7" Type="http://schemas.openxmlformats.org/officeDocument/2006/relationships/image" Target="../media/image638.png"/><Relationship Id="rId8" Type="http://schemas.openxmlformats.org/officeDocument/2006/relationships/image" Target="../media/image639.png"/><Relationship Id="rId9" Type="http://schemas.openxmlformats.org/officeDocument/2006/relationships/image" Target="../media/image640.png"/><Relationship Id="rId10" Type="http://schemas.openxmlformats.org/officeDocument/2006/relationships/image" Target="../media/image64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9.png"/><Relationship Id="rId4" Type="http://schemas.openxmlformats.org/officeDocument/2006/relationships/image" Target="../media/image650.png"/><Relationship Id="rId5" Type="http://schemas.openxmlformats.org/officeDocument/2006/relationships/image" Target="../media/image651.png"/><Relationship Id="rId6" Type="http://schemas.openxmlformats.org/officeDocument/2006/relationships/image" Target="../media/image652.jpeg"/><Relationship Id="rId7" Type="http://schemas.openxmlformats.org/officeDocument/2006/relationships/image" Target="../media/image653.png"/><Relationship Id="rId8" Type="http://schemas.openxmlformats.org/officeDocument/2006/relationships/image" Target="../media/image654.png"/><Relationship Id="rId9" Type="http://schemas.openxmlformats.org/officeDocument/2006/relationships/image" Target="../media/image655.png"/><Relationship Id="rId10" Type="http://schemas.openxmlformats.org/officeDocument/2006/relationships/image" Target="../media/image656.png"/><Relationship Id="rId11" Type="http://schemas.openxmlformats.org/officeDocument/2006/relationships/image" Target="../media/image65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48.png"/></Relationships>
</file>

<file path=ppt/slides/_rels/slide7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67.png"/><Relationship Id="rId12" Type="http://schemas.openxmlformats.org/officeDocument/2006/relationships/image" Target="../media/image668.png"/><Relationship Id="rId13" Type="http://schemas.openxmlformats.org/officeDocument/2006/relationships/image" Target="../media/image669.png"/><Relationship Id="rId14" Type="http://schemas.openxmlformats.org/officeDocument/2006/relationships/image" Target="../media/image670.png"/><Relationship Id="rId15" Type="http://schemas.openxmlformats.org/officeDocument/2006/relationships/image" Target="../media/image671.png"/><Relationship Id="rId16" Type="http://schemas.openxmlformats.org/officeDocument/2006/relationships/image" Target="../media/image672.png"/><Relationship Id="rId17" Type="http://schemas.openxmlformats.org/officeDocument/2006/relationships/image" Target="../media/image67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58.png"/><Relationship Id="rId3" Type="http://schemas.openxmlformats.org/officeDocument/2006/relationships/image" Target="../media/image659.png"/><Relationship Id="rId4" Type="http://schemas.openxmlformats.org/officeDocument/2006/relationships/image" Target="../media/image660.jpeg"/><Relationship Id="rId5" Type="http://schemas.openxmlformats.org/officeDocument/2006/relationships/image" Target="../media/image661.jpeg"/><Relationship Id="rId6" Type="http://schemas.openxmlformats.org/officeDocument/2006/relationships/image" Target="../media/image662.jpeg"/><Relationship Id="rId7" Type="http://schemas.openxmlformats.org/officeDocument/2006/relationships/image" Target="../media/image663.jpeg"/><Relationship Id="rId8" Type="http://schemas.openxmlformats.org/officeDocument/2006/relationships/image" Target="../media/image664.jpeg"/><Relationship Id="rId9" Type="http://schemas.openxmlformats.org/officeDocument/2006/relationships/image" Target="../media/image665.jpeg"/><Relationship Id="rId10" Type="http://schemas.openxmlformats.org/officeDocument/2006/relationships/image" Target="../media/image666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5.jpeg"/><Relationship Id="rId4" Type="http://schemas.openxmlformats.org/officeDocument/2006/relationships/image" Target="../media/image676.jpeg"/><Relationship Id="rId5" Type="http://schemas.openxmlformats.org/officeDocument/2006/relationships/image" Target="../media/image677.png"/><Relationship Id="rId6" Type="http://schemas.openxmlformats.org/officeDocument/2006/relationships/image" Target="../media/image678.png"/><Relationship Id="rId7" Type="http://schemas.openxmlformats.org/officeDocument/2006/relationships/image" Target="../media/image679.png"/><Relationship Id="rId8" Type="http://schemas.openxmlformats.org/officeDocument/2006/relationships/image" Target="../media/image680.png"/><Relationship Id="rId9" Type="http://schemas.openxmlformats.org/officeDocument/2006/relationships/image" Target="../media/image68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4.jpeg"/></Relationships>
</file>

<file path=ppt/slides/_rels/slide7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91.png"/><Relationship Id="rId12" Type="http://schemas.openxmlformats.org/officeDocument/2006/relationships/image" Target="../media/image692.png"/><Relationship Id="rId13" Type="http://schemas.openxmlformats.org/officeDocument/2006/relationships/image" Target="../media/image693.png"/><Relationship Id="rId14" Type="http://schemas.openxmlformats.org/officeDocument/2006/relationships/image" Target="../media/image69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82.jpeg"/><Relationship Id="rId3" Type="http://schemas.openxmlformats.org/officeDocument/2006/relationships/image" Target="../media/image683.png"/><Relationship Id="rId4" Type="http://schemas.openxmlformats.org/officeDocument/2006/relationships/image" Target="../media/image684.png"/><Relationship Id="rId5" Type="http://schemas.openxmlformats.org/officeDocument/2006/relationships/image" Target="../media/image685.png"/><Relationship Id="rId6" Type="http://schemas.openxmlformats.org/officeDocument/2006/relationships/image" Target="../media/image686.jpeg"/><Relationship Id="rId7" Type="http://schemas.openxmlformats.org/officeDocument/2006/relationships/image" Target="../media/image687.png"/><Relationship Id="rId8" Type="http://schemas.openxmlformats.org/officeDocument/2006/relationships/image" Target="../media/image688.png"/><Relationship Id="rId9" Type="http://schemas.openxmlformats.org/officeDocument/2006/relationships/image" Target="../media/image689.png"/><Relationship Id="rId10" Type="http://schemas.openxmlformats.org/officeDocument/2006/relationships/image" Target="../media/image690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6.png"/><Relationship Id="rId4" Type="http://schemas.openxmlformats.org/officeDocument/2006/relationships/image" Target="../media/image697.png"/><Relationship Id="rId5" Type="http://schemas.openxmlformats.org/officeDocument/2006/relationships/image" Target="../media/image698.png"/><Relationship Id="rId6" Type="http://schemas.openxmlformats.org/officeDocument/2006/relationships/image" Target="../media/image699.png"/><Relationship Id="rId7" Type="http://schemas.openxmlformats.org/officeDocument/2006/relationships/image" Target="../media/image70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95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2.png"/><Relationship Id="rId4" Type="http://schemas.openxmlformats.org/officeDocument/2006/relationships/image" Target="../media/image703.png"/><Relationship Id="rId5" Type="http://schemas.openxmlformats.org/officeDocument/2006/relationships/image" Target="../media/image704.jpeg"/><Relationship Id="rId6" Type="http://schemas.openxmlformats.org/officeDocument/2006/relationships/image" Target="../media/image705.png"/><Relationship Id="rId7" Type="http://schemas.openxmlformats.org/officeDocument/2006/relationships/image" Target="../media/image706.png"/><Relationship Id="rId8" Type="http://schemas.openxmlformats.org/officeDocument/2006/relationships/image" Target="../media/image70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01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9.png"/><Relationship Id="rId4" Type="http://schemas.openxmlformats.org/officeDocument/2006/relationships/image" Target="../media/image710.png"/><Relationship Id="rId5" Type="http://schemas.openxmlformats.org/officeDocument/2006/relationships/image" Target="../media/image711.png"/><Relationship Id="rId6" Type="http://schemas.openxmlformats.org/officeDocument/2006/relationships/image" Target="../media/image712.png"/><Relationship Id="rId7" Type="http://schemas.openxmlformats.org/officeDocument/2006/relationships/image" Target="../media/image713.jpeg"/><Relationship Id="rId8" Type="http://schemas.openxmlformats.org/officeDocument/2006/relationships/image" Target="../media/image71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08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6.png"/><Relationship Id="rId4" Type="http://schemas.openxmlformats.org/officeDocument/2006/relationships/image" Target="../media/image717.jpeg"/><Relationship Id="rId5" Type="http://schemas.openxmlformats.org/officeDocument/2006/relationships/image" Target="../media/image718.png"/><Relationship Id="rId6" Type="http://schemas.openxmlformats.org/officeDocument/2006/relationships/image" Target="../media/image719.png"/><Relationship Id="rId7" Type="http://schemas.openxmlformats.org/officeDocument/2006/relationships/image" Target="../media/image720.png"/><Relationship Id="rId8" Type="http://schemas.openxmlformats.org/officeDocument/2006/relationships/image" Target="../media/image721.jpeg"/><Relationship Id="rId9" Type="http://schemas.openxmlformats.org/officeDocument/2006/relationships/image" Target="../media/image72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15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4.png"/><Relationship Id="rId4" Type="http://schemas.openxmlformats.org/officeDocument/2006/relationships/image" Target="../media/image725.png"/><Relationship Id="rId5" Type="http://schemas.openxmlformats.org/officeDocument/2006/relationships/image" Target="../media/image726.png"/><Relationship Id="rId6" Type="http://schemas.openxmlformats.org/officeDocument/2006/relationships/image" Target="../media/image727.jpeg"/><Relationship Id="rId7" Type="http://schemas.openxmlformats.org/officeDocument/2006/relationships/image" Target="../media/image72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23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0.png"/><Relationship Id="rId4" Type="http://schemas.openxmlformats.org/officeDocument/2006/relationships/image" Target="../media/image731.png"/><Relationship Id="rId5" Type="http://schemas.openxmlformats.org/officeDocument/2006/relationships/image" Target="../media/image732.png"/><Relationship Id="rId6" Type="http://schemas.openxmlformats.org/officeDocument/2006/relationships/image" Target="../media/image733.jpeg"/><Relationship Id="rId7" Type="http://schemas.openxmlformats.org/officeDocument/2006/relationships/image" Target="../media/image73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29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6.jpeg"/><Relationship Id="rId4" Type="http://schemas.openxmlformats.org/officeDocument/2006/relationships/image" Target="../media/image73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35.pn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38.png"/></Relationships>
</file>

<file path=ppt/slides/_rels/slide8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48.png"/><Relationship Id="rId12" Type="http://schemas.openxmlformats.org/officeDocument/2006/relationships/image" Target="../media/image749.png"/><Relationship Id="rId13" Type="http://schemas.openxmlformats.org/officeDocument/2006/relationships/image" Target="../media/image750.png"/><Relationship Id="rId14" Type="http://schemas.openxmlformats.org/officeDocument/2006/relationships/image" Target="../media/image751.png"/><Relationship Id="rId15" Type="http://schemas.openxmlformats.org/officeDocument/2006/relationships/image" Target="../media/image752.png"/><Relationship Id="rId16" Type="http://schemas.openxmlformats.org/officeDocument/2006/relationships/image" Target="../media/image753.jpeg"/><Relationship Id="rId17" Type="http://schemas.openxmlformats.org/officeDocument/2006/relationships/image" Target="../media/image75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39.png"/><Relationship Id="rId3" Type="http://schemas.openxmlformats.org/officeDocument/2006/relationships/image" Target="../media/image740.png"/><Relationship Id="rId4" Type="http://schemas.openxmlformats.org/officeDocument/2006/relationships/image" Target="../media/image741.png"/><Relationship Id="rId5" Type="http://schemas.openxmlformats.org/officeDocument/2006/relationships/image" Target="../media/image742.png"/><Relationship Id="rId6" Type="http://schemas.openxmlformats.org/officeDocument/2006/relationships/image" Target="../media/image743.png"/><Relationship Id="rId7" Type="http://schemas.openxmlformats.org/officeDocument/2006/relationships/image" Target="../media/image744.png"/><Relationship Id="rId8" Type="http://schemas.openxmlformats.org/officeDocument/2006/relationships/image" Target="../media/image745.png"/><Relationship Id="rId9" Type="http://schemas.openxmlformats.org/officeDocument/2006/relationships/image" Target="../media/image746.png"/><Relationship Id="rId10" Type="http://schemas.openxmlformats.org/officeDocument/2006/relationships/image" Target="../media/image747.png"/></Relationships>
</file>

<file path=ppt/slides/_rels/slide8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64.png"/><Relationship Id="rId12" Type="http://schemas.openxmlformats.org/officeDocument/2006/relationships/image" Target="../media/image765.png"/><Relationship Id="rId13" Type="http://schemas.openxmlformats.org/officeDocument/2006/relationships/image" Target="../media/image766.png"/><Relationship Id="rId14" Type="http://schemas.openxmlformats.org/officeDocument/2006/relationships/image" Target="../media/image767.png"/><Relationship Id="rId15" Type="http://schemas.openxmlformats.org/officeDocument/2006/relationships/image" Target="../media/image768.png"/><Relationship Id="rId16" Type="http://schemas.openxmlformats.org/officeDocument/2006/relationships/image" Target="../media/image76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55.jpeg"/><Relationship Id="rId3" Type="http://schemas.openxmlformats.org/officeDocument/2006/relationships/image" Target="../media/image756.jpeg"/><Relationship Id="rId4" Type="http://schemas.openxmlformats.org/officeDocument/2006/relationships/image" Target="../media/image757.jpeg"/><Relationship Id="rId5" Type="http://schemas.openxmlformats.org/officeDocument/2006/relationships/image" Target="../media/image758.jpeg"/><Relationship Id="rId6" Type="http://schemas.openxmlformats.org/officeDocument/2006/relationships/image" Target="../media/image759.png"/><Relationship Id="rId7" Type="http://schemas.openxmlformats.org/officeDocument/2006/relationships/image" Target="../media/image760.png"/><Relationship Id="rId8" Type="http://schemas.openxmlformats.org/officeDocument/2006/relationships/image" Target="../media/image761.png"/><Relationship Id="rId9" Type="http://schemas.openxmlformats.org/officeDocument/2006/relationships/image" Target="../media/image762.png"/><Relationship Id="rId10" Type="http://schemas.openxmlformats.org/officeDocument/2006/relationships/image" Target="../media/image763.png"/></Relationships>
</file>

<file path=ppt/slides/_rels/slide8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79.jpeg"/><Relationship Id="rId12" Type="http://schemas.openxmlformats.org/officeDocument/2006/relationships/image" Target="../media/image78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70.png"/><Relationship Id="rId3" Type="http://schemas.openxmlformats.org/officeDocument/2006/relationships/image" Target="../media/image771.png"/><Relationship Id="rId4" Type="http://schemas.openxmlformats.org/officeDocument/2006/relationships/image" Target="../media/image772.png"/><Relationship Id="rId5" Type="http://schemas.openxmlformats.org/officeDocument/2006/relationships/image" Target="../media/image773.jpeg"/><Relationship Id="rId6" Type="http://schemas.openxmlformats.org/officeDocument/2006/relationships/image" Target="../media/image774.png"/><Relationship Id="rId7" Type="http://schemas.openxmlformats.org/officeDocument/2006/relationships/image" Target="../media/image775.jpeg"/><Relationship Id="rId8" Type="http://schemas.openxmlformats.org/officeDocument/2006/relationships/image" Target="../media/image776.png"/><Relationship Id="rId9" Type="http://schemas.openxmlformats.org/officeDocument/2006/relationships/image" Target="../media/image777.jpeg"/><Relationship Id="rId10" Type="http://schemas.openxmlformats.org/officeDocument/2006/relationships/image" Target="../media/image778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2.png"/><Relationship Id="rId4" Type="http://schemas.openxmlformats.org/officeDocument/2006/relationships/image" Target="../media/image783.png"/><Relationship Id="rId5" Type="http://schemas.openxmlformats.org/officeDocument/2006/relationships/image" Target="../media/image784.png"/><Relationship Id="rId6" Type="http://schemas.openxmlformats.org/officeDocument/2006/relationships/image" Target="../media/image785.png"/><Relationship Id="rId7" Type="http://schemas.openxmlformats.org/officeDocument/2006/relationships/image" Target="../media/image786.png"/><Relationship Id="rId8" Type="http://schemas.openxmlformats.org/officeDocument/2006/relationships/image" Target="../media/image787.png"/><Relationship Id="rId9" Type="http://schemas.openxmlformats.org/officeDocument/2006/relationships/image" Target="../media/image788.png"/><Relationship Id="rId10" Type="http://schemas.openxmlformats.org/officeDocument/2006/relationships/image" Target="../media/image789.jpeg"/><Relationship Id="rId11" Type="http://schemas.openxmlformats.org/officeDocument/2006/relationships/image" Target="../media/image79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81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2.png"/><Relationship Id="rId4" Type="http://schemas.openxmlformats.org/officeDocument/2006/relationships/image" Target="../media/image793.png"/><Relationship Id="rId5" Type="http://schemas.openxmlformats.org/officeDocument/2006/relationships/image" Target="../media/image794.png"/><Relationship Id="rId6" Type="http://schemas.openxmlformats.org/officeDocument/2006/relationships/image" Target="../media/image795.png"/><Relationship Id="rId7" Type="http://schemas.openxmlformats.org/officeDocument/2006/relationships/image" Target="../media/image796.png"/><Relationship Id="rId8" Type="http://schemas.openxmlformats.org/officeDocument/2006/relationships/image" Target="../media/image797.png"/><Relationship Id="rId9" Type="http://schemas.openxmlformats.org/officeDocument/2006/relationships/image" Target="../media/image798.png"/><Relationship Id="rId10" Type="http://schemas.openxmlformats.org/officeDocument/2006/relationships/image" Target="../media/image79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15477" y="1066800"/>
            <a:ext cx="768852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 err="1" smtClean="0">
                <a:latin typeface="Arial"/>
                <a:cs typeface="Arial"/>
              </a:rPr>
              <a:t>Sparsity</a:t>
            </a:r>
            <a:r>
              <a:rPr lang="en-US" altLang="zh-CN" sz="4800" b="1" dirty="0" smtClean="0">
                <a:latin typeface="Arial"/>
                <a:cs typeface="Arial"/>
              </a:rPr>
              <a:t> and </a:t>
            </a:r>
            <a:r>
              <a:rPr lang="en-US" altLang="zh-CN" sz="4800" b="1" dirty="0" smtClean="0">
                <a:latin typeface="Arial"/>
                <a:cs typeface="Arial"/>
              </a:rPr>
              <a:t>Active Basis</a:t>
            </a:r>
            <a:endParaRPr lang="en-US" altLang="zh-CN" sz="4800" b="1" dirty="0">
              <a:latin typeface="Arial"/>
              <a:cs typeface="Arial"/>
            </a:endParaRPr>
          </a:p>
          <a:p>
            <a:pPr algn="ctr"/>
            <a:endParaRPr lang="en-US" altLang="zh-CN" sz="4800" b="1" dirty="0">
              <a:latin typeface="Arial"/>
              <a:cs typeface="Arial"/>
            </a:endParaRPr>
          </a:p>
          <a:p>
            <a:pPr algn="ctr"/>
            <a:r>
              <a:rPr lang="en-US" altLang="zh-CN" sz="3200" b="1" dirty="0">
                <a:latin typeface="Arial"/>
                <a:cs typeface="Arial"/>
              </a:rPr>
              <a:t>Ying </a:t>
            </a:r>
            <a:r>
              <a:rPr lang="en-US" altLang="zh-CN" sz="3200" b="1" dirty="0" err="1">
                <a:latin typeface="Arial"/>
                <a:cs typeface="Arial"/>
              </a:rPr>
              <a:t>Nian</a:t>
            </a:r>
            <a:r>
              <a:rPr lang="en-US" altLang="zh-CN" sz="3200" b="1" dirty="0">
                <a:latin typeface="Arial"/>
                <a:cs typeface="Arial"/>
              </a:rPr>
              <a:t> Wu</a:t>
            </a:r>
          </a:p>
          <a:p>
            <a:pPr algn="ctr"/>
            <a:r>
              <a:rPr lang="en-US" altLang="zh-CN" sz="3200" b="1" dirty="0">
                <a:latin typeface="Arial"/>
                <a:cs typeface="Arial"/>
              </a:rPr>
              <a:t>UCLA Department of Statistics</a:t>
            </a:r>
          </a:p>
          <a:p>
            <a:pPr algn="ctr"/>
            <a:endParaRPr lang="en-US" altLang="zh-CN" sz="3200" b="1" dirty="0">
              <a:latin typeface="Arial"/>
              <a:cs typeface="Arial"/>
            </a:endParaRPr>
          </a:p>
          <a:p>
            <a:pPr algn="ctr"/>
            <a:r>
              <a:rPr lang="en-US" altLang="zh-CN" sz="3200" b="1" dirty="0" smtClean="0">
                <a:latin typeface="Arial"/>
                <a:cs typeface="Arial"/>
              </a:rPr>
              <a:t>IPAM, </a:t>
            </a:r>
            <a:r>
              <a:rPr lang="en-US" altLang="zh-CN" sz="3200" b="1" dirty="0" smtClean="0">
                <a:latin typeface="Arial"/>
                <a:cs typeface="Arial"/>
              </a:rPr>
              <a:t>July 25 2013</a:t>
            </a:r>
            <a:endParaRPr lang="en-US" altLang="zh-CN" sz="3200" b="1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371600"/>
            <a:ext cx="8648521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Arial"/>
                <a:cs typeface="Arial"/>
              </a:rPr>
              <a:t>Outline</a:t>
            </a:r>
          </a:p>
          <a:p>
            <a:pPr marL="571500" indent="-571500">
              <a:buFont typeface="Arial"/>
              <a:buChar char="•"/>
            </a:pPr>
            <a:r>
              <a:rPr lang="en-US" sz="3600" i="1" dirty="0" smtClean="0">
                <a:latin typeface="Arial"/>
                <a:cs typeface="Arial"/>
              </a:rPr>
              <a:t>p&gt;n</a:t>
            </a:r>
            <a:r>
              <a:rPr lang="en-US" sz="3600" dirty="0" smtClean="0">
                <a:latin typeface="Arial"/>
                <a:cs typeface="Arial"/>
              </a:rPr>
              <a:t> regression, </a:t>
            </a:r>
            <a:r>
              <a:rPr lang="en-US" sz="3600" dirty="0" smtClean="0">
                <a:latin typeface="Arial"/>
                <a:cs typeface="Arial"/>
              </a:rPr>
              <a:t>redundancy &amp; </a:t>
            </a:r>
            <a:r>
              <a:rPr lang="en-US" sz="3600" dirty="0" err="1" smtClean="0">
                <a:latin typeface="Arial"/>
                <a:cs typeface="Arial"/>
              </a:rPr>
              <a:t>sparsity</a:t>
            </a:r>
            <a:endParaRPr lang="en-US" sz="3600" dirty="0" smtClean="0">
              <a:latin typeface="Arial"/>
              <a:cs typeface="Arial"/>
            </a:endParaRP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latin typeface="Arial"/>
                <a:cs typeface="Arial"/>
              </a:rPr>
              <a:t>Learning sparse code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latin typeface="Arial"/>
                <a:cs typeface="Arial"/>
              </a:rPr>
              <a:t>Learning compositional sparse code </a:t>
            </a:r>
            <a:endParaRPr lang="en-US" sz="3600" dirty="0" smtClean="0">
              <a:solidFill>
                <a:srgbClr val="FF6600"/>
              </a:solidFill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     </a:t>
            </a:r>
            <a:endParaRPr lang="en-US" sz="28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8840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447800" y="1295400"/>
            <a:ext cx="66294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622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7056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76400"/>
            <a:ext cx="152400" cy="317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286000"/>
            <a:ext cx="190500" cy="317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600" y="2895600"/>
            <a:ext cx="203200" cy="33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0" y="5867400"/>
            <a:ext cx="254000" cy="215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7000" y="1752600"/>
            <a:ext cx="596900" cy="279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5200" y="1752600"/>
            <a:ext cx="609600" cy="279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3600" y="1752600"/>
            <a:ext cx="622300" cy="3429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7000" y="2362200"/>
            <a:ext cx="596900" cy="279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05200" y="2362200"/>
            <a:ext cx="609600" cy="279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3600" y="2362200"/>
            <a:ext cx="622300" cy="3429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67000" y="5867400"/>
            <a:ext cx="635000" cy="279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05200" y="5867400"/>
            <a:ext cx="647700" cy="2794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43600" y="5867400"/>
            <a:ext cx="660400" cy="3429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1828800"/>
            <a:ext cx="698500" cy="635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2438400"/>
            <a:ext cx="698500" cy="635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2654300" y="3517900"/>
            <a:ext cx="698500" cy="635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3416300" y="3517900"/>
            <a:ext cx="698500" cy="635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5854700" y="3517900"/>
            <a:ext cx="698500" cy="635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43200" y="4343400"/>
            <a:ext cx="533400" cy="3937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81400" y="4343400"/>
            <a:ext cx="546100" cy="3937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943600" y="4267200"/>
            <a:ext cx="558800" cy="4445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2654300" y="5346700"/>
            <a:ext cx="698500" cy="635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3416300" y="5346700"/>
            <a:ext cx="698500" cy="635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5854700" y="5346700"/>
            <a:ext cx="698500" cy="635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1511300" y="4279900"/>
            <a:ext cx="698500" cy="635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16200000">
            <a:off x="95250" y="3790950"/>
            <a:ext cx="2425700" cy="3302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762000"/>
            <a:ext cx="152400" cy="3175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762000"/>
            <a:ext cx="190500" cy="3175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914400"/>
            <a:ext cx="698500" cy="635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4419600"/>
            <a:ext cx="698500" cy="635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48200" y="5943600"/>
            <a:ext cx="698500" cy="635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096000" y="762000"/>
            <a:ext cx="254000" cy="3048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858000" y="304800"/>
            <a:ext cx="1676400" cy="3048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762000"/>
            <a:ext cx="152400" cy="3175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162800" y="1752600"/>
            <a:ext cx="381000" cy="3048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162800" y="2362200"/>
            <a:ext cx="393700" cy="3048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162800" y="5867400"/>
            <a:ext cx="431800" cy="3048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162800" y="4267200"/>
            <a:ext cx="342900" cy="3175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6921500" y="3517900"/>
            <a:ext cx="698500" cy="635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6921500" y="5346700"/>
            <a:ext cx="698500" cy="635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590800" y="152400"/>
            <a:ext cx="3886200" cy="46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10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457200" y="457200"/>
            <a:ext cx="40589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b="1" dirty="0">
                <a:latin typeface="Arial"/>
                <a:cs typeface="Arial"/>
              </a:rPr>
              <a:t>Linear regression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50520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1638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593482"/>
              </p:ext>
            </p:extLst>
          </p:nvPr>
        </p:nvGraphicFramePr>
        <p:xfrm>
          <a:off x="1066800" y="12954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0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Picture 4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2954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3840921"/>
              </p:ext>
            </p:extLst>
          </p:nvPr>
        </p:nvGraphicFramePr>
        <p:xfrm>
          <a:off x="1752600" y="2362200"/>
          <a:ext cx="5029200" cy="107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1" r:id="rId5" imgW="2133600" imgH="457200" progId="Equation.3">
                  <p:embed/>
                </p:oleObj>
              </mc:Choice>
              <mc:Fallback>
                <p:oleObj r:id="rId5" imgW="2133600" imgH="457200" progId="Equation.3">
                  <p:embed/>
                  <p:pic>
                    <p:nvPicPr>
                      <p:cNvPr id="0" name="Picture 4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362200"/>
                        <a:ext cx="5029200" cy="1077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990600" y="3581400"/>
            <a:ext cx="18325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Arial"/>
                <a:cs typeface="Arial"/>
              </a:rPr>
              <a:t>Traditionally 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376738" y="33480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1639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8332590"/>
              </p:ext>
            </p:extLst>
          </p:nvPr>
        </p:nvGraphicFramePr>
        <p:xfrm>
          <a:off x="2743200" y="3657600"/>
          <a:ext cx="99060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2" name="Equation" r:id="rId7" imgW="393359" imgH="164957" progId="Equation.3">
                  <p:embed/>
                </p:oleObj>
              </mc:Choice>
              <mc:Fallback>
                <p:oleObj name="Equation" r:id="rId7" imgW="393359" imgH="164957" progId="Equation.3">
                  <p:embed/>
                  <p:pic>
                    <p:nvPicPr>
                      <p:cNvPr id="0" name="Picture 4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657600"/>
                        <a:ext cx="990600" cy="411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 descr="regr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3581400"/>
            <a:ext cx="3505200" cy="288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845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026"/>
          <p:cNvSpPr>
            <a:spLocks noChangeArrowheads="1"/>
          </p:cNvSpPr>
          <p:nvPr/>
        </p:nvSpPr>
        <p:spPr bwMode="auto">
          <a:xfrm>
            <a:off x="457200" y="457200"/>
            <a:ext cx="65465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High-dimensional regression</a:t>
            </a:r>
            <a:endParaRPr lang="en-US" sz="3600" b="1" dirty="0">
              <a:latin typeface="Arial"/>
              <a:cs typeface="Arial"/>
            </a:endParaRPr>
          </a:p>
        </p:txBody>
      </p:sp>
      <p:graphicFrame>
        <p:nvGraphicFramePr>
          <p:cNvPr id="17410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106945"/>
              </p:ext>
            </p:extLst>
          </p:nvPr>
        </p:nvGraphicFramePr>
        <p:xfrm>
          <a:off x="1066800" y="12954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4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Picture 6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2954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10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125110"/>
              </p:ext>
            </p:extLst>
          </p:nvPr>
        </p:nvGraphicFramePr>
        <p:xfrm>
          <a:off x="1065213" y="2376488"/>
          <a:ext cx="6407150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5" name="Equation" r:id="rId5" imgW="2706120" imgH="429480" progId="Equation.3">
                  <p:embed/>
                </p:oleObj>
              </mc:Choice>
              <mc:Fallback>
                <p:oleObj name="Equation" r:id="rId5" imgW="2706120" imgH="429480" progId="Equation.3">
                  <p:embed/>
                  <p:pic>
                    <p:nvPicPr>
                      <p:cNvPr id="0" name="Picture 6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2376488"/>
                        <a:ext cx="6407150" cy="1047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36" name="Text Box 1032"/>
          <p:cNvSpPr txBox="1">
            <a:spLocks noChangeArrowheads="1"/>
          </p:cNvSpPr>
          <p:nvPr/>
        </p:nvSpPr>
        <p:spPr bwMode="auto">
          <a:xfrm>
            <a:off x="1600200" y="4876800"/>
            <a:ext cx="403187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 err="1">
                <a:latin typeface="Arial"/>
                <a:cs typeface="Arial"/>
              </a:rPr>
              <a:t>Sparsity</a:t>
            </a:r>
            <a:r>
              <a:rPr lang="en-US" sz="2400" dirty="0">
                <a:latin typeface="Arial"/>
                <a:cs typeface="Arial"/>
              </a:rPr>
              <a:t>: a small number of         </a:t>
            </a:r>
            <a:endParaRPr lang="en-US" sz="2400" dirty="0" smtClean="0">
              <a:latin typeface="Arial"/>
              <a:cs typeface="Arial"/>
            </a:endParaRPr>
          </a:p>
          <a:p>
            <a:pPr>
              <a:defRPr/>
            </a:pPr>
            <a:r>
              <a:rPr lang="en-US" sz="2400" dirty="0" smtClean="0">
                <a:latin typeface="Arial"/>
                <a:cs typeface="Arial"/>
              </a:rPr>
              <a:t>                are </a:t>
            </a:r>
            <a:r>
              <a:rPr lang="en-US" sz="2400" dirty="0">
                <a:latin typeface="Arial"/>
                <a:cs typeface="Arial"/>
              </a:rPr>
              <a:t>non-zero</a:t>
            </a:r>
          </a:p>
        </p:txBody>
      </p:sp>
      <p:sp>
        <p:nvSpPr>
          <p:cNvPr id="73738" name="Rectangle 1034"/>
          <p:cNvSpPr>
            <a:spLocks noChangeArrowheads="1"/>
          </p:cNvSpPr>
          <p:nvPr/>
        </p:nvSpPr>
        <p:spPr bwMode="auto">
          <a:xfrm>
            <a:off x="4495800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3740" name="Rectangle 1036"/>
          <p:cNvSpPr>
            <a:spLocks noChangeArrowheads="1"/>
          </p:cNvSpPr>
          <p:nvPr/>
        </p:nvSpPr>
        <p:spPr bwMode="auto">
          <a:xfrm>
            <a:off x="4443413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17417" name="Object 10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3573506"/>
              </p:ext>
            </p:extLst>
          </p:nvPr>
        </p:nvGraphicFramePr>
        <p:xfrm>
          <a:off x="5516563" y="4800600"/>
          <a:ext cx="549275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6" name="Equation" r:id="rId7" imgW="219240" imgH="191880" progId="Equation.3">
                  <p:embed/>
                </p:oleObj>
              </mc:Choice>
              <mc:Fallback>
                <p:oleObj name="Equation" r:id="rId7" imgW="219240" imgH="191880" progId="Equation.3">
                  <p:embed/>
                  <p:pic>
                    <p:nvPicPr>
                      <p:cNvPr id="0" name="Picture 6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6563" y="4800600"/>
                        <a:ext cx="549275" cy="627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8" name="Object 10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8398134"/>
              </p:ext>
            </p:extLst>
          </p:nvPr>
        </p:nvGraphicFramePr>
        <p:xfrm>
          <a:off x="3810000" y="4419600"/>
          <a:ext cx="1219200" cy="5228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7" name="Equation" r:id="rId9" imgW="380835" imgH="165028" progId="Equation.3">
                  <p:embed/>
                </p:oleObj>
              </mc:Choice>
              <mc:Fallback>
                <p:oleObj name="Equation" r:id="rId9" imgW="380835" imgH="165028" progId="Equation.3">
                  <p:embed/>
                  <p:pic>
                    <p:nvPicPr>
                      <p:cNvPr id="0" name="Picture 6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4419600"/>
                        <a:ext cx="1219200" cy="52280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066800" y="3733800"/>
            <a:ext cx="26638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Modern situation</a:t>
            </a:r>
            <a:endParaRPr lang="en-US" sz="2400" b="1" dirty="0"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0200" y="4343400"/>
            <a:ext cx="2134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Redundancy:</a:t>
            </a:r>
            <a:endParaRPr lang="en-US" sz="2400" b="1" dirty="0">
              <a:latin typeface="Arial"/>
              <a:cs typeface="Arial"/>
            </a:endParaRPr>
          </a:p>
        </p:txBody>
      </p:sp>
      <p:pic>
        <p:nvPicPr>
          <p:cNvPr id="12" name="Picture 11" descr="regr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886200"/>
            <a:ext cx="2871600" cy="2362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9200" y="5867400"/>
            <a:ext cx="2117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Bioinformatics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3998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447800" y="1295400"/>
            <a:ext cx="66294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622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7056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76400"/>
            <a:ext cx="152400" cy="317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286000"/>
            <a:ext cx="190500" cy="317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600" y="2895600"/>
            <a:ext cx="203200" cy="33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0" y="5867400"/>
            <a:ext cx="254000" cy="215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7000" y="1752600"/>
            <a:ext cx="596900" cy="279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5200" y="1752600"/>
            <a:ext cx="609600" cy="279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3600" y="1752600"/>
            <a:ext cx="622300" cy="3429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7000" y="2362200"/>
            <a:ext cx="596900" cy="2794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05200" y="2362200"/>
            <a:ext cx="609600" cy="279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3600" y="2362200"/>
            <a:ext cx="622300" cy="3429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67000" y="5867400"/>
            <a:ext cx="635000" cy="279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05200" y="5867400"/>
            <a:ext cx="647700" cy="2794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43600" y="5867400"/>
            <a:ext cx="660400" cy="3429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1828800"/>
            <a:ext cx="698500" cy="635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2438400"/>
            <a:ext cx="698500" cy="635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2654300" y="3517900"/>
            <a:ext cx="698500" cy="635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3416300" y="3517900"/>
            <a:ext cx="698500" cy="635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5854700" y="3517900"/>
            <a:ext cx="698500" cy="635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43200" y="4343400"/>
            <a:ext cx="533400" cy="3937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81400" y="4343400"/>
            <a:ext cx="546100" cy="3937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943600" y="4267200"/>
            <a:ext cx="558800" cy="4445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2654300" y="5346700"/>
            <a:ext cx="698500" cy="635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3416300" y="5346700"/>
            <a:ext cx="698500" cy="635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5854700" y="5346700"/>
            <a:ext cx="698500" cy="635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1511300" y="4279900"/>
            <a:ext cx="698500" cy="635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762000"/>
            <a:ext cx="152400" cy="3175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762000"/>
            <a:ext cx="190500" cy="3175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914400"/>
            <a:ext cx="698500" cy="635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72000" y="4419600"/>
            <a:ext cx="698500" cy="635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48200" y="5943600"/>
            <a:ext cx="698500" cy="635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096000" y="762000"/>
            <a:ext cx="254000" cy="3048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762000"/>
            <a:ext cx="152400" cy="3175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162800" y="1752600"/>
            <a:ext cx="381000" cy="3048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162800" y="2362200"/>
            <a:ext cx="393700" cy="3048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162800" y="5867400"/>
            <a:ext cx="431800" cy="3048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162800" y="4267200"/>
            <a:ext cx="342900" cy="3175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6921500" y="3517900"/>
            <a:ext cx="698500" cy="635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6921500" y="5346700"/>
            <a:ext cx="698500" cy="635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 rot="16200000">
            <a:off x="641350" y="3549650"/>
            <a:ext cx="1117600" cy="4191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010400" y="304800"/>
            <a:ext cx="1155700" cy="4191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962400" y="304800"/>
            <a:ext cx="939800" cy="33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470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f-eps-converted-to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8600"/>
            <a:ext cx="2971800" cy="2980078"/>
          </a:xfrm>
          <a:prstGeom prst="rect">
            <a:avLst/>
          </a:prstGeom>
        </p:spPr>
      </p:pic>
      <p:pic>
        <p:nvPicPr>
          <p:cNvPr id="5" name="Picture 4" descr="gfc-eps-converted-t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437951"/>
            <a:ext cx="3657600" cy="2754217"/>
          </a:xfrm>
          <a:prstGeom prst="rect">
            <a:avLst/>
          </a:prstGeom>
        </p:spPr>
      </p:pic>
      <p:pic>
        <p:nvPicPr>
          <p:cNvPr id="6" name="Picture 5" descr="gfs-eps-converted-t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3428999"/>
            <a:ext cx="3657600" cy="2754217"/>
          </a:xfrm>
          <a:prstGeom prst="rect">
            <a:avLst/>
          </a:prstGeom>
        </p:spPr>
      </p:pic>
      <p:pic>
        <p:nvPicPr>
          <p:cNvPr id="8" name="Picture 7" descr="imregr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28600"/>
            <a:ext cx="3733800" cy="30834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6800" y="6248400"/>
            <a:ext cx="6970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Dictionary: atoms, basis functions, basis elements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3099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fc-eps-converted-t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86200"/>
            <a:ext cx="2819400" cy="2123042"/>
          </a:xfrm>
          <a:prstGeom prst="rect">
            <a:avLst/>
          </a:prstGeom>
        </p:spPr>
      </p:pic>
      <p:pic>
        <p:nvPicPr>
          <p:cNvPr id="6" name="Picture 5" descr="gfs-eps-converted-t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736" y="3879604"/>
            <a:ext cx="2830292" cy="2131244"/>
          </a:xfrm>
          <a:prstGeom prst="rect">
            <a:avLst/>
          </a:prstGeom>
        </p:spPr>
      </p:pic>
      <p:pic>
        <p:nvPicPr>
          <p:cNvPr id="8" name="Picture 7" descr="imregr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982" y="3864656"/>
            <a:ext cx="3103151" cy="2562670"/>
          </a:xfrm>
          <a:prstGeom prst="rect">
            <a:avLst/>
          </a:prstGeom>
        </p:spPr>
      </p:pic>
      <p:sp>
        <p:nvSpPr>
          <p:cNvPr id="10" name="Rectangle 1026"/>
          <p:cNvSpPr>
            <a:spLocks noChangeArrowheads="1"/>
          </p:cNvSpPr>
          <p:nvPr/>
        </p:nvSpPr>
        <p:spPr bwMode="auto">
          <a:xfrm>
            <a:off x="457200" y="457200"/>
            <a:ext cx="48540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Image representation</a:t>
            </a:r>
            <a:endParaRPr lang="en-US" sz="3600" b="1" dirty="0">
              <a:latin typeface="Arial"/>
              <a:cs typeface="Arial"/>
            </a:endParaRPr>
          </a:p>
        </p:txBody>
      </p:sp>
      <p:graphicFrame>
        <p:nvGraphicFramePr>
          <p:cNvPr id="11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2647786"/>
              </p:ext>
            </p:extLst>
          </p:nvPr>
        </p:nvGraphicFramePr>
        <p:xfrm>
          <a:off x="990600" y="16002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5" r:id="rId6" imgW="1612900" imgH="241300" progId="Equation.3">
                  <p:embed/>
                </p:oleObj>
              </mc:Choice>
              <mc:Fallback>
                <p:oleObj r:id="rId6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6002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8325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Arial"/>
                <a:cs typeface="Arial"/>
              </a:rPr>
              <a:t>Traditionally </a:t>
            </a: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8907325"/>
              </p:ext>
            </p:extLst>
          </p:nvPr>
        </p:nvGraphicFramePr>
        <p:xfrm>
          <a:off x="2486025" y="2819400"/>
          <a:ext cx="89535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6" name="Equation" r:id="rId8" imgW="355600" imgH="165100" progId="Equation.3">
                  <p:embed/>
                </p:oleObj>
              </mc:Choice>
              <mc:Fallback>
                <p:oleObj name="Equation" r:id="rId8" imgW="355600" imgH="165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6025" y="2819400"/>
                        <a:ext cx="895350" cy="411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62000" y="3276600"/>
            <a:ext cx="3970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Wavelet system: orthogonal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26236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fc-eps-converted-t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31" y="4344259"/>
            <a:ext cx="2819400" cy="2123042"/>
          </a:xfrm>
          <a:prstGeom prst="rect">
            <a:avLst/>
          </a:prstGeom>
        </p:spPr>
      </p:pic>
      <p:pic>
        <p:nvPicPr>
          <p:cNvPr id="6" name="Picture 5" descr="gfs-eps-converted-t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067" y="4337663"/>
            <a:ext cx="2830292" cy="2131244"/>
          </a:xfrm>
          <a:prstGeom prst="rect">
            <a:avLst/>
          </a:prstGeom>
        </p:spPr>
      </p:pic>
      <p:pic>
        <p:nvPicPr>
          <p:cNvPr id="8" name="Picture 7" descr="imregr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849" y="4261463"/>
            <a:ext cx="3103151" cy="2562670"/>
          </a:xfrm>
          <a:prstGeom prst="rect">
            <a:avLst/>
          </a:prstGeom>
        </p:spPr>
      </p:pic>
      <p:sp>
        <p:nvSpPr>
          <p:cNvPr id="10" name="Rectangle 1026"/>
          <p:cNvSpPr>
            <a:spLocks noChangeArrowheads="1"/>
          </p:cNvSpPr>
          <p:nvPr/>
        </p:nvSpPr>
        <p:spPr bwMode="auto">
          <a:xfrm>
            <a:off x="457200" y="457200"/>
            <a:ext cx="48540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Image representation</a:t>
            </a:r>
            <a:endParaRPr lang="en-US" sz="3600" b="1" dirty="0">
              <a:latin typeface="Arial"/>
              <a:cs typeface="Arial"/>
            </a:endParaRPr>
          </a:p>
        </p:txBody>
      </p:sp>
      <p:graphicFrame>
        <p:nvGraphicFramePr>
          <p:cNvPr id="11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478231"/>
              </p:ext>
            </p:extLst>
          </p:nvPr>
        </p:nvGraphicFramePr>
        <p:xfrm>
          <a:off x="990600" y="16002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41" r:id="rId6" imgW="1612900" imgH="241300" progId="Equation.3">
                  <p:embed/>
                </p:oleObj>
              </mc:Choice>
              <mc:Fallback>
                <p:oleObj r:id="rId6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6002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26638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 smtClean="0">
                <a:latin typeface="Arial"/>
                <a:cs typeface="Arial"/>
              </a:rPr>
              <a:t>Modern situation</a:t>
            </a:r>
            <a:endParaRPr lang="en-US" sz="2400" b="1" dirty="0">
              <a:latin typeface="Arial"/>
              <a:cs typeface="Arial"/>
            </a:endParaRPr>
          </a:p>
        </p:txBody>
      </p:sp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6371804"/>
              </p:ext>
            </p:extLst>
          </p:nvPr>
        </p:nvGraphicFramePr>
        <p:xfrm>
          <a:off x="3429000" y="2819400"/>
          <a:ext cx="89535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42" name="Equation" r:id="rId8" imgW="355600" imgH="165100" progId="Equation.3">
                  <p:embed/>
                </p:oleObj>
              </mc:Choice>
              <mc:Fallback>
                <p:oleObj name="Equation" r:id="rId8" imgW="355600" imgH="165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2819400"/>
                        <a:ext cx="895350" cy="411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62000" y="3200400"/>
            <a:ext cx="7353295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b="1" dirty="0" smtClean="0">
                <a:latin typeface="Arial"/>
                <a:cs typeface="Arial"/>
              </a:rPr>
              <a:t>Dictionary is redundant or over-complete</a:t>
            </a:r>
          </a:p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latin typeface="Arial"/>
                <a:cs typeface="Arial"/>
              </a:rPr>
              <a:t>Sparsity</a:t>
            </a:r>
            <a:r>
              <a:rPr lang="en-US" sz="2400" b="1" dirty="0" smtClean="0">
                <a:latin typeface="Arial"/>
                <a:cs typeface="Arial"/>
              </a:rPr>
              <a:t>: </a:t>
            </a:r>
            <a:r>
              <a:rPr lang="en-US" sz="2400" dirty="0" smtClean="0">
                <a:latin typeface="Arial"/>
                <a:cs typeface="Arial"/>
              </a:rPr>
              <a:t>only a small number of atoms are active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                atomic decomposition, sparse coding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3451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/>
          <p:cNvSpPr>
            <a:spLocks noChangeArrowheads="1"/>
          </p:cNvSpPr>
          <p:nvPr/>
        </p:nvSpPr>
        <p:spPr bwMode="auto">
          <a:xfrm>
            <a:off x="457200" y="457200"/>
            <a:ext cx="4085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Variable selection</a:t>
            </a:r>
            <a:endParaRPr lang="en-US" sz="3600" b="1" dirty="0">
              <a:latin typeface="Arial"/>
              <a:cs typeface="Arial"/>
            </a:endParaRPr>
          </a:p>
        </p:txBody>
      </p:sp>
      <p:graphicFrame>
        <p:nvGraphicFramePr>
          <p:cNvPr id="3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083517"/>
              </p:ext>
            </p:extLst>
          </p:nvPr>
        </p:nvGraphicFramePr>
        <p:xfrm>
          <a:off x="990600" y="12192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8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192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 descr="imregr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4191000"/>
            <a:ext cx="3103151" cy="2562670"/>
          </a:xfrm>
          <a:prstGeom prst="rect">
            <a:avLst/>
          </a:prstGeom>
        </p:spPr>
      </p:pic>
      <p:pic>
        <p:nvPicPr>
          <p:cNvPr id="5" name="Picture 4" descr="regr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4190999"/>
            <a:ext cx="3124200" cy="25699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8066" y="2438400"/>
            <a:ext cx="8584401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Select a small number of variables to explain the response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Select a small number of basis functions (atoms) 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             to explain (represent/code) the image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001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/>
          <p:cNvSpPr>
            <a:spLocks noChangeArrowheads="1"/>
          </p:cNvSpPr>
          <p:nvPr/>
        </p:nvSpPr>
        <p:spPr bwMode="auto">
          <a:xfrm>
            <a:off x="457200" y="457200"/>
            <a:ext cx="4085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Variable selection</a:t>
            </a:r>
            <a:endParaRPr lang="en-US" sz="3600" b="1" dirty="0">
              <a:latin typeface="Arial"/>
              <a:cs typeface="Arial"/>
            </a:endParaRPr>
          </a:p>
        </p:txBody>
      </p:sp>
      <p:graphicFrame>
        <p:nvGraphicFramePr>
          <p:cNvPr id="3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8137957"/>
              </p:ext>
            </p:extLst>
          </p:nvPr>
        </p:nvGraphicFramePr>
        <p:xfrm>
          <a:off x="990600" y="12192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4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192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2133600"/>
            <a:ext cx="5245100" cy="2082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000" y="4953000"/>
            <a:ext cx="7112000" cy="1346200"/>
          </a:xfrm>
          <a:prstGeom prst="rect">
            <a:avLst/>
          </a:prstGeom>
        </p:spPr>
      </p:pic>
      <p:pic>
        <p:nvPicPr>
          <p:cNvPr id="8" name="Picture 7" descr="imregr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942" y="2438400"/>
            <a:ext cx="2549525" cy="21054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62200" y="4419600"/>
            <a:ext cx="977900" cy="4699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81400" y="4419600"/>
            <a:ext cx="33326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# of non-zero elements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3000" y="6396335"/>
            <a:ext cx="8103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Penalized least squares, Regularization, L0 is NP-hard</a:t>
            </a:r>
            <a:endParaRPr lang="en-US" sz="24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2405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/>
          <p:cNvSpPr>
            <a:spLocks noChangeArrowheads="1"/>
          </p:cNvSpPr>
          <p:nvPr/>
        </p:nvSpPr>
        <p:spPr bwMode="auto">
          <a:xfrm>
            <a:off x="457200" y="457200"/>
            <a:ext cx="677729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Matching pursuit</a:t>
            </a:r>
            <a:r>
              <a:rPr lang="en-US" sz="2400" dirty="0" smtClean="0">
                <a:latin typeface="Arial"/>
                <a:cs typeface="Arial"/>
              </a:rPr>
              <a:t> (</a:t>
            </a:r>
            <a:r>
              <a:rPr lang="en-US" sz="2400" dirty="0" err="1" smtClean="0">
                <a:latin typeface="Arial"/>
                <a:cs typeface="Arial"/>
              </a:rPr>
              <a:t>Mallat</a:t>
            </a:r>
            <a:r>
              <a:rPr lang="en-US" sz="2400" dirty="0" smtClean="0">
                <a:latin typeface="Arial"/>
                <a:cs typeface="Arial"/>
              </a:rPr>
              <a:t> &amp; Zhang, 93)</a:t>
            </a:r>
          </a:p>
          <a:p>
            <a:pPr>
              <a:defRPr/>
            </a:pP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  forward stepwise regression</a:t>
            </a:r>
            <a:endParaRPr lang="en-US" sz="2400" dirty="0">
              <a:latin typeface="Arial"/>
              <a:cs typeface="Arial"/>
            </a:endParaRPr>
          </a:p>
        </p:txBody>
      </p:sp>
      <p:graphicFrame>
        <p:nvGraphicFramePr>
          <p:cNvPr id="3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672906"/>
              </p:ext>
            </p:extLst>
          </p:nvPr>
        </p:nvGraphicFramePr>
        <p:xfrm>
          <a:off x="990600" y="17526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4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7526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90600" y="2895600"/>
            <a:ext cx="83407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Add one </a:t>
            </a:r>
            <a:r>
              <a:rPr lang="en-US" sz="2400" dirty="0" err="1" smtClean="0">
                <a:latin typeface="Arial"/>
                <a:cs typeface="Arial"/>
              </a:rPr>
              <a:t>regressor</a:t>
            </a:r>
            <a:r>
              <a:rPr lang="en-US" sz="2400" dirty="0" smtClean="0">
                <a:latin typeface="Arial"/>
                <a:cs typeface="Arial"/>
              </a:rPr>
              <a:t> at a time in a greedy manner </a:t>
            </a:r>
          </a:p>
          <a:p>
            <a:r>
              <a:rPr lang="en-US" sz="2400" b="1" dirty="0" smtClean="0">
                <a:latin typeface="Arial"/>
                <a:cs typeface="Arial"/>
              </a:rPr>
              <a:t>Orthogonal matching pursuit</a:t>
            </a:r>
            <a:r>
              <a:rPr lang="en-US" sz="2400" dirty="0" smtClean="0">
                <a:latin typeface="Arial"/>
                <a:cs typeface="Arial"/>
              </a:rPr>
              <a:t>: adjusting coefficients of 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       all selected </a:t>
            </a:r>
            <a:r>
              <a:rPr lang="en-US" sz="2400" dirty="0" err="1" smtClean="0">
                <a:latin typeface="Arial"/>
                <a:cs typeface="Arial"/>
              </a:rPr>
              <a:t>regressors</a:t>
            </a:r>
            <a:r>
              <a:rPr lang="en-US" sz="2400" dirty="0" smtClean="0">
                <a:latin typeface="Arial"/>
                <a:cs typeface="Arial"/>
              </a:rPr>
              <a:t> before selecting the next one</a:t>
            </a:r>
          </a:p>
          <a:p>
            <a:r>
              <a:rPr lang="en-US" sz="2400" b="1" dirty="0" smtClean="0">
                <a:solidFill>
                  <a:srgbClr val="3366FF"/>
                </a:solidFill>
                <a:latin typeface="Arial"/>
                <a:cs typeface="Arial"/>
              </a:rPr>
              <a:t>Challenge: Derive the matching pursuit algorithm</a:t>
            </a:r>
            <a:endParaRPr lang="en-US" sz="2400" b="1" dirty="0">
              <a:solidFill>
                <a:srgbClr val="3366FF"/>
              </a:solidFill>
              <a:latin typeface="Arial"/>
              <a:cs typeface="Arial"/>
            </a:endParaRPr>
          </a:p>
        </p:txBody>
      </p:sp>
      <p:pic>
        <p:nvPicPr>
          <p:cNvPr id="5" name="Picture 4" descr="imregr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4600130"/>
            <a:ext cx="2549525" cy="210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74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457200" y="457200"/>
            <a:ext cx="45718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Lasso/Basis pursuit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403860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18437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6391176"/>
              </p:ext>
            </p:extLst>
          </p:nvPr>
        </p:nvGraphicFramePr>
        <p:xfrm>
          <a:off x="1066800" y="12954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73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Picture 3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2954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3709988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3748088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4768" name="Text Box 16"/>
          <p:cNvSpPr txBox="1">
            <a:spLocks noChangeArrowheads="1"/>
          </p:cNvSpPr>
          <p:nvPr/>
        </p:nvSpPr>
        <p:spPr bwMode="auto">
          <a:xfrm>
            <a:off x="609600" y="2438400"/>
            <a:ext cx="8128848" cy="1200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/>
                <a:cs typeface="Arial"/>
              </a:rPr>
              <a:t>Tibshirani</a:t>
            </a:r>
            <a:r>
              <a:rPr lang="en-US" sz="2400" dirty="0" smtClean="0">
                <a:latin typeface="Arial"/>
                <a:cs typeface="Arial"/>
              </a:rPr>
              <a:t>: </a:t>
            </a:r>
            <a:r>
              <a:rPr lang="en-US" sz="2400" dirty="0" smtClean="0">
                <a:latin typeface="Arial"/>
                <a:cs typeface="Arial"/>
              </a:rPr>
              <a:t>least absolute shrinkage and selection operator</a:t>
            </a:r>
            <a:endParaRPr lang="en-US" sz="2400" dirty="0" smtClean="0">
              <a:latin typeface="Arial"/>
              <a:cs typeface="Arial"/>
            </a:endParaRPr>
          </a:p>
          <a:p>
            <a:pPr>
              <a:defRPr/>
            </a:pPr>
            <a:r>
              <a:rPr lang="en-US" sz="2400" dirty="0" smtClean="0">
                <a:latin typeface="Arial"/>
                <a:cs typeface="Arial"/>
              </a:rPr>
              <a:t>Chen &amp; </a:t>
            </a:r>
            <a:r>
              <a:rPr lang="en-US" sz="2400" dirty="0" err="1" smtClean="0">
                <a:latin typeface="Arial"/>
                <a:cs typeface="Arial"/>
              </a:rPr>
              <a:t>Donoho</a:t>
            </a:r>
            <a:r>
              <a:rPr lang="en-US" sz="2400" dirty="0" smtClean="0">
                <a:latin typeface="Arial"/>
                <a:cs typeface="Arial"/>
              </a:rPr>
              <a:t>: basis pursuit</a:t>
            </a:r>
            <a:endParaRPr lang="en-US" sz="2400" dirty="0">
              <a:latin typeface="Arial"/>
              <a:cs typeface="Arial"/>
            </a:endParaRPr>
          </a:p>
          <a:p>
            <a:pPr>
              <a:defRPr/>
            </a:pPr>
            <a:r>
              <a:rPr lang="en-US" sz="2400" dirty="0" err="1">
                <a:latin typeface="Arial"/>
                <a:cs typeface="Arial"/>
              </a:rPr>
              <a:t>Efron</a:t>
            </a:r>
            <a:r>
              <a:rPr lang="en-US" sz="2400" dirty="0">
                <a:latin typeface="Arial"/>
                <a:cs typeface="Arial"/>
              </a:rPr>
              <a:t>, Hastie, Johnston, </a:t>
            </a:r>
            <a:r>
              <a:rPr lang="en-US" sz="2400" dirty="0" err="1" smtClean="0">
                <a:latin typeface="Arial"/>
                <a:cs typeface="Arial"/>
              </a:rPr>
              <a:t>Tibshirani</a:t>
            </a:r>
            <a:r>
              <a:rPr lang="en-US" sz="2400" dirty="0" smtClean="0">
                <a:latin typeface="Arial"/>
                <a:cs typeface="Arial"/>
              </a:rPr>
              <a:t>: </a:t>
            </a:r>
            <a:r>
              <a:rPr lang="en-US" sz="2400" dirty="0">
                <a:latin typeface="Arial"/>
                <a:cs typeface="Arial"/>
              </a:rPr>
              <a:t>LARS</a:t>
            </a:r>
          </a:p>
        </p:txBody>
      </p:sp>
    </p:spTree>
    <p:extLst>
      <p:ext uri="{BB962C8B-B14F-4D97-AF65-F5344CB8AC3E}">
        <p14:creationId xmlns:p14="http://schemas.microsoft.com/office/powerpoint/2010/main" val="655220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300" y="482600"/>
            <a:ext cx="6870700" cy="5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08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838200"/>
            <a:ext cx="5110629" cy="55931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000" y="228600"/>
            <a:ext cx="2732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Garrote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(</a:t>
            </a:r>
            <a:r>
              <a:rPr lang="en-US" sz="2400" dirty="0" err="1" smtClean="0">
                <a:latin typeface="Arial"/>
                <a:cs typeface="Arial"/>
              </a:rPr>
              <a:t>Brieman</a:t>
            </a:r>
            <a:r>
              <a:rPr lang="en-US" sz="2400" dirty="0" smtClean="0">
                <a:latin typeface="Arial"/>
                <a:cs typeface="Arial"/>
              </a:rPr>
              <a:t>)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3101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4800600"/>
            <a:ext cx="7099300" cy="1346200"/>
          </a:xfrm>
          <a:prstGeom prst="rect">
            <a:avLst/>
          </a:prstGeom>
        </p:spPr>
      </p:pic>
      <p:graphicFrame>
        <p:nvGraphicFramePr>
          <p:cNvPr id="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7977908"/>
              </p:ext>
            </p:extLst>
          </p:nvPr>
        </p:nvGraphicFramePr>
        <p:xfrm>
          <a:off x="838200" y="3048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9" r:id="rId4" imgW="1612900" imgH="241300" progId="Equation.3">
                  <p:embed/>
                </p:oleObj>
              </mc:Choice>
              <mc:Fallback>
                <p:oleObj r:id="rId4" imgW="1612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048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 descr="imregr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475" y="2057400"/>
            <a:ext cx="2549525" cy="21054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8400" y="3276600"/>
            <a:ext cx="3035300" cy="1346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43000" y="6396335"/>
            <a:ext cx="5964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L1-Regularization, convex minimization</a:t>
            </a:r>
            <a:endParaRPr lang="en-US" sz="2400" b="1" dirty="0">
              <a:latin typeface="Arial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200" y="1143000"/>
            <a:ext cx="5245100" cy="20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610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990600"/>
            <a:ext cx="5245100" cy="2070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3600" y="304800"/>
            <a:ext cx="41097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Ridge Regression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00200" y="5867400"/>
            <a:ext cx="46822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L2-Regularization, closed form</a:t>
            </a:r>
          </a:p>
          <a:p>
            <a:r>
              <a:rPr lang="en-US" sz="2400" b="1" dirty="0" smtClean="0">
                <a:solidFill>
                  <a:srgbClr val="3366FF"/>
                </a:solidFill>
                <a:latin typeface="Arial"/>
                <a:cs typeface="Arial"/>
              </a:rPr>
              <a:t>Challenge: solve it</a:t>
            </a:r>
            <a:endParaRPr lang="en-US" sz="2400" b="1" dirty="0">
              <a:solidFill>
                <a:srgbClr val="3366FF"/>
              </a:solidFill>
              <a:latin typeface="Arial"/>
              <a:cs typeface="Arial"/>
            </a:endParaRPr>
          </a:p>
        </p:txBody>
      </p:sp>
      <p:pic>
        <p:nvPicPr>
          <p:cNvPr id="8" name="Picture 7" descr="imreg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475" y="2057400"/>
            <a:ext cx="2549525" cy="21054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4572000"/>
            <a:ext cx="7112000" cy="1346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5600" y="3200400"/>
            <a:ext cx="28321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5065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8800"/>
            <a:ext cx="7323871" cy="4343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81200" y="6400800"/>
            <a:ext cx="14670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</a:t>
            </a:r>
            <a:r>
              <a:rPr lang="en-US" sz="1200" dirty="0" smtClean="0"/>
              <a:t>rom Friedman et al.</a:t>
            </a:r>
            <a:endParaRPr lang="en-US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52400"/>
            <a:ext cx="3281066" cy="12949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152400"/>
            <a:ext cx="3187700" cy="125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88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57200" y="457200"/>
            <a:ext cx="86756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 smtClean="0">
                <a:latin typeface="Arial"/>
                <a:cs typeface="Arial"/>
              </a:rPr>
              <a:t>Lasso/Basis pursuit (one-dimensional)</a:t>
            </a:r>
            <a:endParaRPr lang="en-US" sz="3600" b="1" dirty="0">
              <a:latin typeface="Arial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447800"/>
            <a:ext cx="3987800" cy="520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2133600"/>
            <a:ext cx="3416300" cy="520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3124200"/>
            <a:ext cx="2527300" cy="469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600" y="3886200"/>
            <a:ext cx="5740400" cy="469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2800" y="4419600"/>
            <a:ext cx="7061200" cy="4699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71600" y="5334000"/>
            <a:ext cx="78633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Basis for coordinate descent algorithm for Lasso</a:t>
            </a:r>
          </a:p>
          <a:p>
            <a:r>
              <a:rPr lang="en-US" sz="2400" b="1" dirty="0" smtClean="0">
                <a:solidFill>
                  <a:srgbClr val="3366FF"/>
                </a:solidFill>
                <a:latin typeface="Arial"/>
                <a:cs typeface="Arial"/>
              </a:rPr>
              <a:t>Challenge: make a plot of objective function, solve it</a:t>
            </a:r>
            <a:endParaRPr lang="en-US" sz="2400" b="1" dirty="0">
              <a:solidFill>
                <a:srgbClr val="3366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3037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rdinary_lass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84034"/>
            <a:ext cx="4867003" cy="48739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3600" y="381000"/>
            <a:ext cx="46982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LARS: Solution Path</a:t>
            </a:r>
            <a:endParaRPr lang="en-US" sz="3600" b="1" dirty="0">
              <a:latin typeface="Arial"/>
              <a:cs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914400"/>
            <a:ext cx="5486400" cy="104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62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2286000"/>
            <a:ext cx="9144000" cy="36869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09800" y="304800"/>
            <a:ext cx="46089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Non-convex Penalty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600" y="6019800"/>
            <a:ext cx="1399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f</a:t>
            </a:r>
            <a:r>
              <a:rPr lang="en-US" sz="1200" dirty="0" smtClean="0">
                <a:latin typeface="Arial"/>
                <a:cs typeface="Arial"/>
              </a:rPr>
              <a:t>rom </a:t>
            </a:r>
            <a:r>
              <a:rPr lang="en-US" sz="1200" dirty="0" err="1" smtClean="0">
                <a:latin typeface="Arial"/>
                <a:cs typeface="Arial"/>
              </a:rPr>
              <a:t>Candes</a:t>
            </a:r>
            <a:r>
              <a:rPr lang="en-US" sz="1200" dirty="0" smtClean="0">
                <a:latin typeface="Arial"/>
                <a:cs typeface="Arial"/>
              </a:rPr>
              <a:t> et al</a:t>
            </a:r>
            <a:endParaRPr lang="en-US" sz="1200" dirty="0">
              <a:latin typeface="Arial"/>
              <a:cs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66800"/>
            <a:ext cx="5486400" cy="1040355"/>
          </a:xfrm>
          <a:prstGeom prst="rect">
            <a:avLst/>
          </a:prstGeom>
        </p:spPr>
      </p:pic>
      <p:pic>
        <p:nvPicPr>
          <p:cNvPr id="7" name="Picture 6" descr="imreg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1981200"/>
            <a:ext cx="2549525" cy="210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42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457200" y="457200"/>
            <a:ext cx="4085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b="1" dirty="0">
                <a:latin typeface="Arial"/>
                <a:cs typeface="Arial"/>
              </a:rPr>
              <a:t>Variable </a:t>
            </a:r>
            <a:r>
              <a:rPr lang="en-US" altLang="zh-CN" sz="3600" b="1" dirty="0" smtClean="0">
                <a:latin typeface="Arial"/>
                <a:cs typeface="Arial"/>
              </a:rPr>
              <a:t>selection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533400" y="2384425"/>
            <a:ext cx="4837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>
                <a:latin typeface="Arial"/>
                <a:cs typeface="Arial"/>
              </a:rPr>
              <a:t>Bayesian variable selection</a:t>
            </a:r>
            <a:endParaRPr lang="en-US" sz="2800" b="1">
              <a:latin typeface="Arial"/>
              <a:cs typeface="Arial"/>
            </a:endParaRPr>
          </a:p>
        </p:txBody>
      </p:sp>
      <p:graphicFrame>
        <p:nvGraphicFramePr>
          <p:cNvPr id="2150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184823"/>
              </p:ext>
            </p:extLst>
          </p:nvPr>
        </p:nvGraphicFramePr>
        <p:xfrm>
          <a:off x="1066800" y="12954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60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Picture 3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2954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3719513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5784" name="Rectangle 8"/>
          <p:cNvSpPr>
            <a:spLocks noChangeArrowheads="1"/>
          </p:cNvSpPr>
          <p:nvPr/>
        </p:nvSpPr>
        <p:spPr bwMode="auto">
          <a:xfrm>
            <a:off x="327660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215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4606524"/>
              </p:ext>
            </p:extLst>
          </p:nvPr>
        </p:nvGraphicFramePr>
        <p:xfrm>
          <a:off x="1143000" y="3124200"/>
          <a:ext cx="6324600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61" name="Equation" r:id="rId5" imgW="2590800" imgH="254000" progId="Equation.3">
                  <p:embed/>
                </p:oleObj>
              </mc:Choice>
              <mc:Fallback>
                <p:oleObj name="Equation" r:id="rId5" imgW="2590800" imgH="254000" progId="Equation.3">
                  <p:embed/>
                  <p:pic>
                    <p:nvPicPr>
                      <p:cNvPr id="0" name="Picture 3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124200"/>
                        <a:ext cx="6324600" cy="627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143000" y="3886200"/>
            <a:ext cx="29049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Arial"/>
                <a:cs typeface="Arial"/>
              </a:rPr>
              <a:t>George, </a:t>
            </a:r>
            <a:r>
              <a:rPr lang="en-US" sz="2400" dirty="0" smtClean="0">
                <a:latin typeface="Arial"/>
                <a:cs typeface="Arial"/>
              </a:rPr>
              <a:t>McCulloch</a:t>
            </a:r>
          </a:p>
          <a:p>
            <a:pPr>
              <a:defRPr/>
            </a:pPr>
            <a:r>
              <a:rPr lang="en-US" sz="2400" dirty="0" smtClean="0">
                <a:latin typeface="Arial"/>
                <a:cs typeface="Arial"/>
              </a:rPr>
              <a:t>Spike and slab prior</a:t>
            </a:r>
            <a:endParaRPr lang="en-US" sz="2400" dirty="0">
              <a:latin typeface="Arial"/>
              <a:cs typeface="Arial"/>
            </a:endParaRPr>
          </a:p>
        </p:txBody>
      </p:sp>
      <p:pic>
        <p:nvPicPr>
          <p:cNvPr id="9" name="Picture 8" descr="imregr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4191000"/>
            <a:ext cx="2549525" cy="210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4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026"/>
          <p:cNvSpPr>
            <a:spLocks noChangeArrowheads="1"/>
          </p:cNvSpPr>
          <p:nvPr/>
        </p:nvSpPr>
        <p:spPr bwMode="auto">
          <a:xfrm>
            <a:off x="16933" y="533400"/>
            <a:ext cx="9191939" cy="5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latin typeface="Arial"/>
                <a:cs typeface="Arial"/>
              </a:rPr>
              <a:t>What if the </a:t>
            </a:r>
            <a:r>
              <a:rPr lang="en-US" altLang="zh-CN" sz="3200" b="1" dirty="0" err="1">
                <a:latin typeface="Arial"/>
                <a:cs typeface="Arial"/>
              </a:rPr>
              <a:t>candiate</a:t>
            </a:r>
            <a:r>
              <a:rPr lang="en-US" altLang="zh-CN" sz="3200" b="1" dirty="0">
                <a:latin typeface="Arial"/>
                <a:cs typeface="Arial"/>
              </a:rPr>
              <a:t> </a:t>
            </a:r>
            <a:r>
              <a:rPr lang="en-US" altLang="zh-CN" sz="3200" b="1" dirty="0" err="1">
                <a:latin typeface="Arial"/>
                <a:cs typeface="Arial"/>
              </a:rPr>
              <a:t>regressors</a:t>
            </a:r>
            <a:r>
              <a:rPr lang="en-US" altLang="zh-CN" sz="3200" b="1" dirty="0">
                <a:latin typeface="Arial"/>
                <a:cs typeface="Arial"/>
              </a:rPr>
              <a:t> are unknown?</a:t>
            </a:r>
            <a:endParaRPr lang="en-US" sz="3200" b="1" dirty="0">
              <a:latin typeface="Arial"/>
              <a:cs typeface="Arial"/>
            </a:endParaRPr>
          </a:p>
        </p:txBody>
      </p:sp>
      <p:graphicFrame>
        <p:nvGraphicFramePr>
          <p:cNvPr id="22530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848924"/>
              </p:ext>
            </p:extLst>
          </p:nvPr>
        </p:nvGraphicFramePr>
        <p:xfrm>
          <a:off x="1066800" y="1295400"/>
          <a:ext cx="62484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44" r:id="rId3" imgW="1612900" imgH="241300" progId="Equation.3">
                  <p:embed/>
                </p:oleObj>
              </mc:Choice>
              <mc:Fallback>
                <p:oleObj r:id="rId3" imgW="1612900" imgH="241300" progId="Equation.3">
                  <p:embed/>
                  <p:pic>
                    <p:nvPicPr>
                      <p:cNvPr id="0" name="Picture 6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295400"/>
                        <a:ext cx="62484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10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9094445"/>
              </p:ext>
            </p:extLst>
          </p:nvPr>
        </p:nvGraphicFramePr>
        <p:xfrm>
          <a:off x="2765345" y="2362200"/>
          <a:ext cx="5029200" cy="1077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45" r:id="rId5" imgW="2133600" imgH="457200" progId="Equation.3">
                  <p:embed/>
                </p:oleObj>
              </mc:Choice>
              <mc:Fallback>
                <p:oleObj r:id="rId5" imgW="2133600" imgH="457200" progId="Equation.3">
                  <p:embed/>
                  <p:pic>
                    <p:nvPicPr>
                      <p:cNvPr id="0" name="Picture 6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5345" y="2362200"/>
                        <a:ext cx="5029200" cy="1077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856" name="Text Box 1032"/>
          <p:cNvSpPr txBox="1">
            <a:spLocks noChangeArrowheads="1"/>
          </p:cNvSpPr>
          <p:nvPr/>
        </p:nvSpPr>
        <p:spPr bwMode="auto">
          <a:xfrm>
            <a:off x="2612945" y="4191000"/>
            <a:ext cx="65310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latin typeface="Arial"/>
                <a:cs typeface="Arial"/>
              </a:rPr>
              <a:t>Sparsity</a:t>
            </a:r>
            <a:r>
              <a:rPr lang="en-US" sz="2400">
                <a:latin typeface="Arial"/>
                <a:cs typeface="Arial"/>
              </a:rPr>
              <a:t>: a small number of         are non-zero</a:t>
            </a:r>
          </a:p>
        </p:txBody>
      </p:sp>
      <p:graphicFrame>
        <p:nvGraphicFramePr>
          <p:cNvPr id="22534" name="Object 10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0034185"/>
              </p:ext>
            </p:extLst>
          </p:nvPr>
        </p:nvGraphicFramePr>
        <p:xfrm>
          <a:off x="6651545" y="4191000"/>
          <a:ext cx="547687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46" name="Equation" r:id="rId7" imgW="219240" imgH="191880" progId="Equation.3">
                  <p:embed/>
                </p:oleObj>
              </mc:Choice>
              <mc:Fallback>
                <p:oleObj name="Equation" r:id="rId7" imgW="219240" imgH="191880" progId="Equation.3">
                  <p:embed/>
                  <p:pic>
                    <p:nvPicPr>
                      <p:cNvPr id="0" name="Picture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1545" y="4191000"/>
                        <a:ext cx="547687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10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3875340"/>
              </p:ext>
            </p:extLst>
          </p:nvPr>
        </p:nvGraphicFramePr>
        <p:xfrm>
          <a:off x="2689145" y="3733800"/>
          <a:ext cx="95885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47" name="Equation" r:id="rId9" imgW="380835" imgH="165028" progId="Equation.3">
                  <p:embed/>
                </p:oleObj>
              </mc:Choice>
              <mc:Fallback>
                <p:oleObj name="Equation" r:id="rId9" imgW="380835" imgH="165028" progId="Equation.3">
                  <p:embed/>
                  <p:pic>
                    <p:nvPicPr>
                      <p:cNvPr id="0" name="Picture 6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145" y="3733800"/>
                        <a:ext cx="958850" cy="411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 descr="regr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7" y="2362200"/>
            <a:ext cx="2286000" cy="188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67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457200" y="457200"/>
            <a:ext cx="58801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FF6600"/>
                </a:solidFill>
                <a:latin typeface="Arial"/>
                <a:cs typeface="Arial"/>
              </a:rPr>
              <a:t>Multiple</a:t>
            </a:r>
            <a:r>
              <a:rPr lang="en-US" sz="3600" b="1" dirty="0">
                <a:latin typeface="Arial"/>
                <a:cs typeface="Arial"/>
              </a:rPr>
              <a:t> response vectors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371600" y="3352800"/>
            <a:ext cx="608426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 err="1"/>
              <a:t>Sparsity</a:t>
            </a:r>
            <a:r>
              <a:rPr lang="en-US" sz="2400" dirty="0"/>
              <a:t>:</a:t>
            </a:r>
          </a:p>
          <a:p>
            <a:pPr>
              <a:defRPr/>
            </a:pPr>
            <a:r>
              <a:rPr lang="en-US" sz="2400" dirty="0"/>
              <a:t>        (1) for each </a:t>
            </a:r>
            <a:r>
              <a:rPr lang="en-US" sz="2400" i="1" dirty="0"/>
              <a:t>m</a:t>
            </a:r>
            <a:r>
              <a:rPr lang="en-US" sz="2400" dirty="0"/>
              <a:t>, only a small subset of</a:t>
            </a:r>
          </a:p>
          <a:p>
            <a:pPr>
              <a:defRPr/>
            </a:pPr>
            <a:r>
              <a:rPr lang="en-US" sz="2400" dirty="0"/>
              <a:t>                                            are non-zero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/>
              <a:t>        (2) for different </a:t>
            </a:r>
            <a:r>
              <a:rPr lang="en-US" sz="2400" i="1" dirty="0"/>
              <a:t>m</a:t>
            </a:r>
            <a:r>
              <a:rPr lang="en-US" sz="2400" dirty="0"/>
              <a:t>, the non-zero subsets of </a:t>
            </a:r>
          </a:p>
          <a:p>
            <a:pPr>
              <a:defRPr/>
            </a:pPr>
            <a:r>
              <a:rPr lang="en-US" sz="2400" dirty="0"/>
              <a:t>                                            may be different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79882" name="Rectangle 10"/>
          <p:cNvSpPr>
            <a:spLocks noChangeArrowheads="1"/>
          </p:cNvSpPr>
          <p:nvPr/>
        </p:nvSpPr>
        <p:spPr bwMode="auto">
          <a:xfrm>
            <a:off x="360045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2355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1626462"/>
              </p:ext>
            </p:extLst>
          </p:nvPr>
        </p:nvGraphicFramePr>
        <p:xfrm>
          <a:off x="990600" y="1219200"/>
          <a:ext cx="601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05" r:id="rId3" imgW="1943100" imgH="241300" progId="Equation.3">
                  <p:embed/>
                </p:oleObj>
              </mc:Choice>
              <mc:Fallback>
                <p:oleObj r:id="rId3" imgW="1943100" imgH="241300" progId="Equation.3">
                  <p:embed/>
                  <p:pic>
                    <p:nvPicPr>
                      <p:cNvPr id="0" name="Picture 6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19200"/>
                        <a:ext cx="6019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7359790"/>
              </p:ext>
            </p:extLst>
          </p:nvPr>
        </p:nvGraphicFramePr>
        <p:xfrm>
          <a:off x="1524000" y="2133600"/>
          <a:ext cx="57150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06" r:id="rId5" imgW="2527300" imgH="457200" progId="Equation.3">
                  <p:embed/>
                </p:oleObj>
              </mc:Choice>
              <mc:Fallback>
                <p:oleObj r:id="rId5" imgW="2527300" imgH="457200" progId="Equation.3">
                  <p:embed/>
                  <p:pic>
                    <p:nvPicPr>
                      <p:cNvPr id="0" name="Picture 6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133600"/>
                        <a:ext cx="5715000" cy="1035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9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7628011"/>
              </p:ext>
            </p:extLst>
          </p:nvPr>
        </p:nvGraphicFramePr>
        <p:xfrm>
          <a:off x="2209800" y="4114800"/>
          <a:ext cx="22860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07" r:id="rId7" imgW="1066800" imgH="241300" progId="Equation.3">
                  <p:embed/>
                </p:oleObj>
              </mc:Choice>
              <mc:Fallback>
                <p:oleObj r:id="rId7" imgW="1066800" imgH="241300" progId="Equation.3">
                  <p:embed/>
                  <p:pic>
                    <p:nvPicPr>
                      <p:cNvPr id="0" name="Picture 6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114800"/>
                        <a:ext cx="2286000" cy="509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0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944081"/>
              </p:ext>
            </p:extLst>
          </p:nvPr>
        </p:nvGraphicFramePr>
        <p:xfrm>
          <a:off x="2362200" y="5257800"/>
          <a:ext cx="21224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08" name="Equation" r:id="rId9" imgW="978120" imgH="219240" progId="Equation.3">
                  <p:embed/>
                </p:oleObj>
              </mc:Choice>
              <mc:Fallback>
                <p:oleObj name="Equation" r:id="rId9" imgW="978120" imgH="219240" progId="Equation.3">
                  <p:embed/>
                  <p:pic>
                    <p:nvPicPr>
                      <p:cNvPr id="0" name="Picture 6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5257800"/>
                        <a:ext cx="2122487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0200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457200" y="457200"/>
            <a:ext cx="64986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>
                <a:latin typeface="Arial"/>
                <a:cs typeface="Arial"/>
              </a:rPr>
              <a:t>Sparse coding </a:t>
            </a:r>
            <a:r>
              <a:rPr lang="en-US" sz="2000" b="1" dirty="0">
                <a:latin typeface="Arial"/>
                <a:cs typeface="Arial"/>
              </a:rPr>
              <a:t>(</a:t>
            </a:r>
            <a:r>
              <a:rPr lang="en-US" sz="2000" b="1" dirty="0" err="1">
                <a:latin typeface="Arial"/>
                <a:cs typeface="Arial"/>
              </a:rPr>
              <a:t>Olshausen</a:t>
            </a:r>
            <a:r>
              <a:rPr lang="en-US" sz="2000" b="1" dirty="0">
                <a:latin typeface="Arial"/>
                <a:cs typeface="Arial"/>
              </a:rPr>
              <a:t>, Field, 1996)</a:t>
            </a:r>
          </a:p>
        </p:txBody>
      </p:sp>
      <p:graphicFrame>
        <p:nvGraphicFramePr>
          <p:cNvPr id="2560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427711"/>
              </p:ext>
            </p:extLst>
          </p:nvPr>
        </p:nvGraphicFramePr>
        <p:xfrm>
          <a:off x="990600" y="1219200"/>
          <a:ext cx="601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2" r:id="rId3" imgW="1943100" imgH="241300" progId="Equation.3">
                  <p:embed/>
                </p:oleObj>
              </mc:Choice>
              <mc:Fallback>
                <p:oleObj r:id="rId3" imgW="1943100" imgH="241300" progId="Equation.3">
                  <p:embed/>
                  <p:pic>
                    <p:nvPicPr>
                      <p:cNvPr id="0" name="Picture 6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19200"/>
                        <a:ext cx="6019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7916376"/>
              </p:ext>
            </p:extLst>
          </p:nvPr>
        </p:nvGraphicFramePr>
        <p:xfrm>
          <a:off x="688975" y="1981200"/>
          <a:ext cx="6624638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3" name="Equation" r:id="rId5" imgW="3126600" imgH="447840" progId="Equation.3">
                  <p:embed/>
                </p:oleObj>
              </mc:Choice>
              <mc:Fallback>
                <p:oleObj name="Equation" r:id="rId5" imgW="3126600" imgH="447840" progId="Equation.3">
                  <p:embed/>
                  <p:pic>
                    <p:nvPicPr>
                      <p:cNvPr id="0" name="Picture 6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" y="1981200"/>
                        <a:ext cx="6624638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9583561"/>
              </p:ext>
            </p:extLst>
          </p:nvPr>
        </p:nvGraphicFramePr>
        <p:xfrm>
          <a:off x="1114425" y="4386263"/>
          <a:ext cx="5238750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4" name="Equation" r:id="rId7" imgW="1965600" imgH="466200" progId="Equation.3">
                  <p:embed/>
                </p:oleObj>
              </mc:Choice>
              <mc:Fallback>
                <p:oleObj name="Equation" r:id="rId7" imgW="1965600" imgH="466200" progId="Equation.3">
                  <p:embed/>
                  <p:pic>
                    <p:nvPicPr>
                      <p:cNvPr id="0" name="Picture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4425" y="4386263"/>
                        <a:ext cx="5238750" cy="1276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4983788"/>
              </p:ext>
            </p:extLst>
          </p:nvPr>
        </p:nvGraphicFramePr>
        <p:xfrm>
          <a:off x="914400" y="5791200"/>
          <a:ext cx="58674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5" name="Equation" r:id="rId9" imgW="2781300" imgH="241300" progId="Equation.3">
                  <p:embed/>
                </p:oleObj>
              </mc:Choice>
              <mc:Fallback>
                <p:oleObj name="Equation" r:id="rId9" imgW="2781300" imgH="241300" progId="Equation.3">
                  <p:embed/>
                  <p:pic>
                    <p:nvPicPr>
                      <p:cNvPr id="0" name="Picture 6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5791200"/>
                        <a:ext cx="586740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30" name="Rectangle 10"/>
          <p:cNvSpPr>
            <a:spLocks noChangeArrowheads="1"/>
          </p:cNvSpPr>
          <p:nvPr/>
        </p:nvSpPr>
        <p:spPr bwMode="auto">
          <a:xfrm>
            <a:off x="533400" y="3886200"/>
            <a:ext cx="45347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Arial"/>
                <a:cs typeface="Arial"/>
              </a:rPr>
              <a:t>Learning the </a:t>
            </a:r>
            <a:r>
              <a:rPr lang="en-US" altLang="zh-CN" sz="2800" b="1" dirty="0" smtClean="0">
                <a:latin typeface="Arial"/>
                <a:cs typeface="Arial"/>
              </a:rPr>
              <a:t>sparse code</a:t>
            </a:r>
            <a:endParaRPr lang="en-US" sz="2800" b="1" dirty="0"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95400" y="2971800"/>
            <a:ext cx="6197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Redundant dictionary </a:t>
            </a:r>
            <a:r>
              <a:rPr lang="en-US" sz="2400" b="1" dirty="0" smtClean="0">
                <a:sym typeface="Wingdings"/>
              </a:rPr>
              <a:t> sparse representation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65558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457200" y="457200"/>
            <a:ext cx="649866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>
                <a:latin typeface="Arial"/>
                <a:cs typeface="Arial"/>
              </a:rPr>
              <a:t>Sparse coding </a:t>
            </a:r>
            <a:r>
              <a:rPr lang="en-US" sz="2000" b="1" dirty="0">
                <a:latin typeface="Arial"/>
                <a:cs typeface="Arial"/>
              </a:rPr>
              <a:t>(</a:t>
            </a:r>
            <a:r>
              <a:rPr lang="en-US" sz="2000" b="1" dirty="0" err="1">
                <a:latin typeface="Arial"/>
                <a:cs typeface="Arial"/>
              </a:rPr>
              <a:t>Olshausen</a:t>
            </a:r>
            <a:r>
              <a:rPr lang="en-US" sz="2000" b="1" dirty="0">
                <a:latin typeface="Arial"/>
                <a:cs typeface="Arial"/>
              </a:rPr>
              <a:t>, Field, 1996)</a:t>
            </a:r>
          </a:p>
        </p:txBody>
      </p:sp>
      <p:graphicFrame>
        <p:nvGraphicFramePr>
          <p:cNvPr id="2662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4645803"/>
              </p:ext>
            </p:extLst>
          </p:nvPr>
        </p:nvGraphicFramePr>
        <p:xfrm>
          <a:off x="990600" y="1219200"/>
          <a:ext cx="601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14" r:id="rId3" imgW="1943100" imgH="241300" progId="Equation.3">
                  <p:embed/>
                </p:oleObj>
              </mc:Choice>
              <mc:Fallback>
                <p:oleObj r:id="rId3" imgW="1943100" imgH="241300" progId="Equation.3">
                  <p:embed/>
                  <p:pic>
                    <p:nvPicPr>
                      <p:cNvPr id="0" name="Picture 5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219200"/>
                        <a:ext cx="6019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256081"/>
              </p:ext>
            </p:extLst>
          </p:nvPr>
        </p:nvGraphicFramePr>
        <p:xfrm>
          <a:off x="1600200" y="1981200"/>
          <a:ext cx="4800600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15" r:id="rId5" imgW="2273300" imgH="457200" progId="Equation.3">
                  <p:embed/>
                </p:oleObj>
              </mc:Choice>
              <mc:Fallback>
                <p:oleObj r:id="rId5" imgW="2273300" imgH="457200" progId="Equation.3">
                  <p:embed/>
                  <p:pic>
                    <p:nvPicPr>
                      <p:cNvPr id="0" name="Picture 5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981200"/>
                        <a:ext cx="4800600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064147"/>
              </p:ext>
            </p:extLst>
          </p:nvPr>
        </p:nvGraphicFramePr>
        <p:xfrm>
          <a:off x="846138" y="3581400"/>
          <a:ext cx="5775325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16" name="Equation" r:id="rId7" imgW="2184400" imgH="457200" progId="Equation.3">
                  <p:embed/>
                </p:oleObj>
              </mc:Choice>
              <mc:Fallback>
                <p:oleObj name="Equation" r:id="rId7" imgW="2184400" imgH="457200" progId="Equation.3">
                  <p:embed/>
                  <p:pic>
                    <p:nvPicPr>
                      <p:cNvPr id="0" name="Picture 5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138" y="3581400"/>
                        <a:ext cx="5775325" cy="120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51" name="Rectangle 7"/>
          <p:cNvSpPr>
            <a:spLocks noChangeArrowheads="1"/>
          </p:cNvSpPr>
          <p:nvPr/>
        </p:nvSpPr>
        <p:spPr bwMode="auto">
          <a:xfrm>
            <a:off x="533400" y="3048000"/>
            <a:ext cx="63492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Arial"/>
                <a:cs typeface="Arial"/>
              </a:rPr>
              <a:t>Learning </a:t>
            </a:r>
            <a:r>
              <a:rPr lang="en-US" altLang="zh-CN" sz="2800" b="1" dirty="0" smtClean="0">
                <a:latin typeface="Arial"/>
                <a:cs typeface="Arial"/>
              </a:rPr>
              <a:t>algorithm (gradient-based)</a:t>
            </a:r>
            <a:endParaRPr lang="en-US" sz="2800" b="1" dirty="0">
              <a:latin typeface="Arial"/>
              <a:cs typeface="Arial"/>
            </a:endParaRPr>
          </a:p>
        </p:txBody>
      </p:sp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2838450" y="31861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endParaRPr lang="en-US"/>
          </a:p>
        </p:txBody>
      </p:sp>
      <p:graphicFrame>
        <p:nvGraphicFramePr>
          <p:cNvPr id="2663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4138530"/>
              </p:ext>
            </p:extLst>
          </p:nvPr>
        </p:nvGraphicFramePr>
        <p:xfrm>
          <a:off x="1012825" y="5029200"/>
          <a:ext cx="749935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17" name="Equation" r:id="rId9" imgW="3501360" imgH="466200" progId="Equation.3">
                  <p:embed/>
                </p:oleObj>
              </mc:Choice>
              <mc:Fallback>
                <p:oleObj name="Equation" r:id="rId9" imgW="3501360" imgH="466200" progId="Equation.3">
                  <p:embed/>
                  <p:pic>
                    <p:nvPicPr>
                      <p:cNvPr id="0" name="Picture 5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2825" y="5029200"/>
                        <a:ext cx="7499350" cy="1035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990600" y="6248400"/>
            <a:ext cx="4357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3366FF"/>
                </a:solidFill>
                <a:latin typeface="Arial"/>
                <a:cs typeface="Arial"/>
              </a:rPr>
              <a:t>Challenge: derive the details</a:t>
            </a:r>
            <a:endParaRPr lang="en-US" sz="2400" b="1" dirty="0">
              <a:solidFill>
                <a:srgbClr val="3366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82389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609600"/>
            <a:ext cx="5408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K-SVD Algorithm </a:t>
            </a:r>
            <a:r>
              <a:rPr lang="en-US" sz="2000" b="1" dirty="0" smtClean="0">
                <a:latin typeface="Arial"/>
                <a:cs typeface="Arial"/>
              </a:rPr>
              <a:t>(</a:t>
            </a:r>
            <a:r>
              <a:rPr lang="en-US" sz="2000" b="1" dirty="0" err="1" smtClean="0">
                <a:latin typeface="Arial"/>
                <a:cs typeface="Arial"/>
              </a:rPr>
              <a:t>Elad</a:t>
            </a:r>
            <a:r>
              <a:rPr lang="en-US" sz="2000" b="1" dirty="0" smtClean="0">
                <a:latin typeface="Arial"/>
                <a:cs typeface="Arial"/>
              </a:rPr>
              <a:t>, et al)</a:t>
            </a:r>
            <a:endParaRPr lang="en-US" sz="2000" b="1" dirty="0">
              <a:latin typeface="Arial"/>
              <a:cs typeface="Arial"/>
            </a:endParaRPr>
          </a:p>
        </p:txBody>
      </p:sp>
      <p:graphicFrame>
        <p:nvGraphicFramePr>
          <p:cNvPr id="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7872867"/>
              </p:ext>
            </p:extLst>
          </p:nvPr>
        </p:nvGraphicFramePr>
        <p:xfrm>
          <a:off x="1066800" y="1600200"/>
          <a:ext cx="749935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9" name="Equation" r:id="rId3" imgW="3501360" imgH="466200" progId="Equation.3">
                  <p:embed/>
                </p:oleObj>
              </mc:Choice>
              <mc:Fallback>
                <p:oleObj name="Equation" r:id="rId3" imgW="3501360" imgH="466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600200"/>
                        <a:ext cx="7499350" cy="1035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43000" y="3048000"/>
            <a:ext cx="7003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Encoding: </a:t>
            </a:r>
            <a:r>
              <a:rPr lang="en-US" sz="2400" dirty="0" smtClean="0">
                <a:latin typeface="Arial"/>
                <a:cs typeface="Arial"/>
              </a:rPr>
              <a:t>pursue K basis functions by e.g., OMP</a:t>
            </a:r>
          </a:p>
          <a:p>
            <a:r>
              <a:rPr lang="en-US" sz="2400" b="1" dirty="0" smtClean="0">
                <a:latin typeface="Arial"/>
                <a:cs typeface="Arial"/>
              </a:rPr>
              <a:t>Re-learning: </a:t>
            </a:r>
            <a:r>
              <a:rPr lang="en-US" sz="2400" dirty="0" smtClean="0">
                <a:latin typeface="Arial"/>
                <a:cs typeface="Arial"/>
              </a:rPr>
              <a:t>SVD, the first </a:t>
            </a:r>
            <a:r>
              <a:rPr lang="en-US" sz="2400" dirty="0" err="1" smtClean="0">
                <a:latin typeface="Arial"/>
                <a:cs typeface="Arial"/>
              </a:rPr>
              <a:t>eigen</a:t>
            </a:r>
            <a:r>
              <a:rPr lang="en-US" sz="2400" dirty="0" smtClean="0">
                <a:latin typeface="Arial"/>
                <a:cs typeface="Arial"/>
              </a:rPr>
              <a:t>-vector</a:t>
            </a:r>
          </a:p>
        </p:txBody>
      </p:sp>
    </p:spTree>
    <p:extLst>
      <p:ext uri="{BB962C8B-B14F-4D97-AF65-F5344CB8AC3E}">
        <p14:creationId xmlns:p14="http://schemas.microsoft.com/office/powerpoint/2010/main" val="534874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http://redwood.psych.cornell.edu/images/sparse_components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45164"/>
            <a:ext cx="396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5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2966424"/>
              </p:ext>
            </p:extLst>
          </p:nvPr>
        </p:nvGraphicFramePr>
        <p:xfrm>
          <a:off x="533400" y="838200"/>
          <a:ext cx="601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47" r:id="rId4" imgW="1943100" imgH="241300" progId="Equation.3">
                  <p:embed/>
                </p:oleObj>
              </mc:Choice>
              <mc:Fallback>
                <p:oleObj r:id="rId4" imgW="1943100" imgH="241300" progId="Equation.3">
                  <p:embed/>
                  <p:pic>
                    <p:nvPicPr>
                      <p:cNvPr id="0" name="Picture 2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838200"/>
                        <a:ext cx="6019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4353867"/>
              </p:ext>
            </p:extLst>
          </p:nvPr>
        </p:nvGraphicFramePr>
        <p:xfrm>
          <a:off x="457200" y="1752600"/>
          <a:ext cx="82613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48" name="Equation" r:id="rId6" imgW="4534560" imgH="447840" progId="Equation.3">
                  <p:embed/>
                </p:oleObj>
              </mc:Choice>
              <mc:Fallback>
                <p:oleObj name="Equation" r:id="rId6" imgW="4534560" imgH="447840" progId="Equation.3">
                  <p:embed/>
                  <p:pic>
                    <p:nvPicPr>
                      <p:cNvPr id="0" name="Picture 2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752600"/>
                        <a:ext cx="826135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6933" y="152400"/>
            <a:ext cx="89328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>
                <a:latin typeface="Arial"/>
                <a:cs typeface="Arial"/>
              </a:rPr>
              <a:t>Sparse coding </a:t>
            </a:r>
            <a:r>
              <a:rPr lang="en-US" sz="3600" b="1" dirty="0" smtClean="0">
                <a:latin typeface="Arial"/>
                <a:cs typeface="Arial"/>
              </a:rPr>
              <a:t>of natural image patches</a:t>
            </a:r>
            <a:endParaRPr lang="en-US" sz="2800" b="1" dirty="0"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29200" y="6172200"/>
            <a:ext cx="2095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Arial"/>
                <a:cs typeface="Arial"/>
              </a:rPr>
              <a:t>Olshausen</a:t>
            </a:r>
            <a:r>
              <a:rPr lang="en-US" b="1" dirty="0">
                <a:latin typeface="Arial"/>
                <a:cs typeface="Arial"/>
              </a:rPr>
              <a:t>, </a:t>
            </a:r>
            <a:r>
              <a:rPr lang="en-US" b="1" dirty="0" smtClean="0">
                <a:latin typeface="Arial"/>
                <a:cs typeface="Arial"/>
              </a:rPr>
              <a:t>Field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724400" y="3124200"/>
            <a:ext cx="396324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rial"/>
                <a:cs typeface="Arial"/>
              </a:rPr>
              <a:t>Dictionary 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Localized, elongated, oriented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Wavelets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Basis functions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Elementary signals </a:t>
            </a:r>
          </a:p>
          <a:p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     Atoms </a:t>
            </a:r>
            <a:endParaRPr lang="en-US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3807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027" descr="http://www.owlnet.rice.edu/~psyc351/Images/visualcortex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667000"/>
            <a:ext cx="358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Text Box 1028"/>
          <p:cNvSpPr txBox="1">
            <a:spLocks noChangeArrowheads="1"/>
          </p:cNvSpPr>
          <p:nvPr/>
        </p:nvSpPr>
        <p:spPr bwMode="auto">
          <a:xfrm>
            <a:off x="685800" y="6324600"/>
            <a:ext cx="4019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sz="2000" dirty="0">
                <a:latin typeface="Arial"/>
                <a:cs typeface="Arial"/>
              </a:rPr>
              <a:t>Source: Scientific American, 1999</a:t>
            </a:r>
          </a:p>
        </p:txBody>
      </p:sp>
      <p:sp>
        <p:nvSpPr>
          <p:cNvPr id="28675" name="Text Box 1032"/>
          <p:cNvSpPr txBox="1">
            <a:spLocks noChangeArrowheads="1"/>
          </p:cNvSpPr>
          <p:nvPr/>
        </p:nvSpPr>
        <p:spPr bwMode="auto">
          <a:xfrm>
            <a:off x="4267200" y="2667000"/>
            <a:ext cx="3845524" cy="120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b="1" dirty="0">
                <a:latin typeface="Arial"/>
                <a:cs typeface="Arial"/>
              </a:rPr>
              <a:t>V1: primary visual cortex</a:t>
            </a:r>
          </a:p>
          <a:p>
            <a:pPr eaLnBrk="1" hangingPunct="1"/>
            <a:r>
              <a:rPr lang="en-US" dirty="0">
                <a:latin typeface="Arial"/>
                <a:cs typeface="Arial"/>
              </a:rPr>
              <a:t>       simple cells</a:t>
            </a:r>
          </a:p>
          <a:p>
            <a:pPr eaLnBrk="1" hangingPunct="1"/>
            <a:r>
              <a:rPr lang="en-US" dirty="0" smtClean="0">
                <a:latin typeface="Arial"/>
                <a:cs typeface="Arial"/>
              </a:rPr>
              <a:t>     </a:t>
            </a:r>
            <a:endParaRPr lang="en-US" dirty="0">
              <a:latin typeface="Arial"/>
              <a:cs typeface="Arial"/>
            </a:endParaRPr>
          </a:p>
        </p:txBody>
      </p:sp>
      <p:graphicFrame>
        <p:nvGraphicFramePr>
          <p:cNvPr id="2867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78649"/>
              </p:ext>
            </p:extLst>
          </p:nvPr>
        </p:nvGraphicFramePr>
        <p:xfrm>
          <a:off x="533400" y="762000"/>
          <a:ext cx="601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75" r:id="rId4" imgW="1943100" imgH="241300" progId="Equation.3">
                  <p:embed/>
                </p:oleObj>
              </mc:Choice>
              <mc:Fallback>
                <p:oleObj r:id="rId4" imgW="1943100" imgH="241300" progId="Equation.3">
                  <p:embed/>
                  <p:pic>
                    <p:nvPicPr>
                      <p:cNvPr id="0" name="Picture 2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762000"/>
                        <a:ext cx="6019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1888150"/>
              </p:ext>
            </p:extLst>
          </p:nvPr>
        </p:nvGraphicFramePr>
        <p:xfrm>
          <a:off x="533400" y="1600200"/>
          <a:ext cx="5899150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76" name="Equation" r:id="rId6" imgW="2794000" imgH="457200" progId="Equation.3">
                  <p:embed/>
                </p:oleObj>
              </mc:Choice>
              <mc:Fallback>
                <p:oleObj name="Equation" r:id="rId6" imgW="2794000" imgH="457200" progId="Equation.3">
                  <p:embed/>
                  <p:pic>
                    <p:nvPicPr>
                      <p:cNvPr id="0" name="Picture 2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600200"/>
                        <a:ext cx="5899150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4800" y="152400"/>
            <a:ext cx="3596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Brain </a:t>
            </a:r>
            <a:r>
              <a:rPr lang="en-US" sz="3600" b="1" dirty="0" smtClean="0">
                <a:latin typeface="Arial"/>
                <a:cs typeface="Arial"/>
              </a:rPr>
              <a:t>metaphor</a:t>
            </a:r>
            <a:endParaRPr lang="en-US" sz="36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59776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152400"/>
            <a:ext cx="54182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Factors, Sources</a:t>
            </a:r>
          </a:p>
          <a:p>
            <a:r>
              <a:rPr lang="en-US" sz="3600" b="1" dirty="0" smtClean="0">
                <a:latin typeface="Arial"/>
                <a:cs typeface="Arial"/>
              </a:rPr>
              <a:t>Latent/Hidden Variables</a:t>
            </a:r>
            <a:endParaRPr lang="en-US" sz="3600" b="1" dirty="0">
              <a:latin typeface="Arial"/>
              <a:cs typeface="Arial"/>
            </a:endParaRPr>
          </a:p>
        </p:txBody>
      </p:sp>
      <p:graphicFrame>
        <p:nvGraphicFramePr>
          <p:cNvPr id="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4341939"/>
              </p:ext>
            </p:extLst>
          </p:nvPr>
        </p:nvGraphicFramePr>
        <p:xfrm>
          <a:off x="1631950" y="1390650"/>
          <a:ext cx="5192713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8" name="Equation" r:id="rId3" imgW="1676400" imgH="228600" progId="Equation.3">
                  <p:embed/>
                </p:oleObj>
              </mc:Choice>
              <mc:Fallback>
                <p:oleObj name="Equation" r:id="rId3" imgW="1676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950" y="1390650"/>
                        <a:ext cx="5192713" cy="696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14400" y="2209800"/>
            <a:ext cx="7812054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/>
                <a:cs typeface="Arial"/>
              </a:rPr>
              <a:t>Unsupervised learning of distributed representation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PCA (principal component analysis)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Factor analysis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ICA (independent component analysis)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Sparse coding (sparse component analysis)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Non-negative matrix factorization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RBM (restricted Boltzmann machine)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Auto-encoder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Energy-based model, product of experts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latin typeface="Arial"/>
                <a:cs typeface="Arial"/>
              </a:rPr>
              <a:t>Manifold learning</a:t>
            </a:r>
          </a:p>
          <a:p>
            <a:endParaRPr lang="en-US" dirty="0"/>
          </a:p>
        </p:txBody>
      </p:sp>
      <p:pic>
        <p:nvPicPr>
          <p:cNvPr id="6" name="Picture 31" descr="D:\Users\Paul\Desktop\spars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648200"/>
            <a:ext cx="2635250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64281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7" descr="http://www.owlnet.rice.edu/~psyc351/Images/visualcortex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667000"/>
            <a:ext cx="358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28"/>
          <p:cNvSpPr txBox="1">
            <a:spLocks noChangeArrowheads="1"/>
          </p:cNvSpPr>
          <p:nvPr/>
        </p:nvSpPr>
        <p:spPr bwMode="auto">
          <a:xfrm>
            <a:off x="685800" y="6324600"/>
            <a:ext cx="4019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sz="2000" dirty="0">
                <a:latin typeface="Arial"/>
                <a:cs typeface="Arial"/>
              </a:rPr>
              <a:t>Source: Scientific American, 1999</a:t>
            </a:r>
          </a:p>
        </p:txBody>
      </p:sp>
      <p:sp>
        <p:nvSpPr>
          <p:cNvPr id="6" name="Text Box 1032"/>
          <p:cNvSpPr txBox="1">
            <a:spLocks noChangeArrowheads="1"/>
          </p:cNvSpPr>
          <p:nvPr/>
        </p:nvSpPr>
        <p:spPr bwMode="auto">
          <a:xfrm>
            <a:off x="4175873" y="2667000"/>
            <a:ext cx="4797858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b="1" dirty="0" smtClean="0">
                <a:latin typeface="Arial"/>
                <a:cs typeface="Arial"/>
              </a:rPr>
              <a:t>Visual cortex</a:t>
            </a:r>
          </a:p>
          <a:p>
            <a:pPr eaLnBrk="1" hangingPunct="1"/>
            <a:r>
              <a:rPr lang="en-US" b="1" dirty="0">
                <a:latin typeface="Arial"/>
                <a:cs typeface="Arial"/>
              </a:rPr>
              <a:t> </a:t>
            </a:r>
            <a:r>
              <a:rPr lang="en-US" b="1" dirty="0" smtClean="0">
                <a:latin typeface="Arial"/>
                <a:cs typeface="Arial"/>
              </a:rPr>
              <a:t>     </a:t>
            </a:r>
            <a:r>
              <a:rPr lang="en-US" dirty="0" smtClean="0">
                <a:latin typeface="Arial"/>
                <a:cs typeface="Arial"/>
              </a:rPr>
              <a:t>what is beyond V1?</a:t>
            </a:r>
            <a:endParaRPr lang="en-US" dirty="0">
              <a:latin typeface="Arial"/>
              <a:cs typeface="Arial"/>
            </a:endParaRPr>
          </a:p>
          <a:p>
            <a:pPr eaLnBrk="1" hangingPunct="1"/>
            <a:r>
              <a:rPr lang="en-US" dirty="0">
                <a:latin typeface="Arial"/>
                <a:cs typeface="Arial"/>
              </a:rPr>
              <a:t>       </a:t>
            </a:r>
          </a:p>
          <a:p>
            <a:pPr eaLnBrk="1" hangingPunct="1"/>
            <a:r>
              <a:rPr lang="en-US" b="1" dirty="0" smtClean="0">
                <a:latin typeface="Arial"/>
                <a:cs typeface="Arial"/>
              </a:rPr>
              <a:t>Harmonic analysis</a:t>
            </a:r>
          </a:p>
          <a:p>
            <a:pPr eaLnBrk="1" hangingPunct="1"/>
            <a:r>
              <a:rPr lang="en-US" b="1" dirty="0">
                <a:latin typeface="Arial"/>
                <a:cs typeface="Arial"/>
              </a:rPr>
              <a:t> </a:t>
            </a:r>
            <a:r>
              <a:rPr lang="en-US" b="1" dirty="0" smtClean="0">
                <a:latin typeface="Arial"/>
                <a:cs typeface="Arial"/>
              </a:rPr>
              <a:t>      </a:t>
            </a:r>
            <a:r>
              <a:rPr lang="en-US" dirty="0" smtClean="0">
                <a:latin typeface="Arial"/>
                <a:cs typeface="Arial"/>
              </a:rPr>
              <a:t>what is beyond </a:t>
            </a:r>
            <a:r>
              <a:rPr lang="en-US" dirty="0" err="1" smtClean="0">
                <a:latin typeface="Arial"/>
                <a:cs typeface="Arial"/>
              </a:rPr>
              <a:t>sparsity</a:t>
            </a:r>
            <a:r>
              <a:rPr lang="en-US" dirty="0" smtClean="0">
                <a:latin typeface="Arial"/>
                <a:cs typeface="Arial"/>
              </a:rPr>
              <a:t>?</a:t>
            </a:r>
          </a:p>
          <a:p>
            <a:pPr eaLnBrk="1" hangingPunct="1"/>
            <a:endParaRPr lang="en-US" dirty="0">
              <a:latin typeface="Arial"/>
              <a:cs typeface="Arial"/>
            </a:endParaRPr>
          </a:p>
          <a:p>
            <a:pPr eaLnBrk="1" hangingPunct="1"/>
            <a:r>
              <a:rPr lang="en-US" b="1" dirty="0" smtClean="0">
                <a:latin typeface="Arial"/>
                <a:cs typeface="Arial"/>
              </a:rPr>
              <a:t>Statistical modeling</a:t>
            </a:r>
          </a:p>
          <a:p>
            <a:pPr eaLnBrk="1" hangingPunct="1"/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smtClean="0">
                <a:latin typeface="Arial"/>
                <a:cs typeface="Arial"/>
              </a:rPr>
              <a:t>      what is model of coefficients?</a:t>
            </a:r>
            <a:endParaRPr lang="en-US" dirty="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977684"/>
              </p:ext>
            </p:extLst>
          </p:nvPr>
        </p:nvGraphicFramePr>
        <p:xfrm>
          <a:off x="533400" y="762000"/>
          <a:ext cx="601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6" r:id="rId4" imgW="1943100" imgH="241300" progId="Equation.3">
                  <p:embed/>
                </p:oleObj>
              </mc:Choice>
              <mc:Fallback>
                <p:oleObj r:id="rId4" imgW="1943100" imgH="241300" progId="Equation.3">
                  <p:embed/>
                  <p:pic>
                    <p:nvPicPr>
                      <p:cNvPr id="0" name="Picture 2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762000"/>
                        <a:ext cx="6019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1250494"/>
              </p:ext>
            </p:extLst>
          </p:nvPr>
        </p:nvGraphicFramePr>
        <p:xfrm>
          <a:off x="533400" y="1600200"/>
          <a:ext cx="5899150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7" name="Equation" r:id="rId6" imgW="2794000" imgH="457200" progId="Equation.3">
                  <p:embed/>
                </p:oleObj>
              </mc:Choice>
              <mc:Fallback>
                <p:oleObj name="Equation" r:id="rId6" imgW="2794000" imgH="457200" progId="Equation.3">
                  <p:embed/>
                  <p:pic>
                    <p:nvPicPr>
                      <p:cNvPr id="0" name="Picture 2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600200"/>
                        <a:ext cx="5899150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04800" y="152400"/>
            <a:ext cx="3980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Continue the plot</a:t>
            </a:r>
            <a:endParaRPr lang="en-US" sz="36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35774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7726753"/>
              </p:ext>
            </p:extLst>
          </p:nvPr>
        </p:nvGraphicFramePr>
        <p:xfrm>
          <a:off x="228600" y="2362200"/>
          <a:ext cx="6216650" cy="384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63" name="Equation" r:id="rId3" imgW="1992960" imgH="1243080" progId="Equation.3">
                  <p:embed/>
                </p:oleObj>
              </mc:Choice>
              <mc:Fallback>
                <p:oleObj name="Equation" r:id="rId3" imgW="1992960" imgH="1243080" progId="Equation.3">
                  <p:embed/>
                  <p:pic>
                    <p:nvPicPr>
                      <p:cNvPr id="0" name="Picture 1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362200"/>
                        <a:ext cx="6216650" cy="384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0"/>
            <a:ext cx="621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Compositional sparse code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33" y="762000"/>
            <a:ext cx="7113245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The </a:t>
            </a:r>
            <a:r>
              <a:rPr lang="en-US" sz="2400" dirty="0" err="1" smtClean="0">
                <a:latin typeface="Arial"/>
                <a:cs typeface="Arial"/>
              </a:rPr>
              <a:t>regressors</a:t>
            </a:r>
            <a:r>
              <a:rPr lang="en-US" sz="2400" dirty="0" smtClean="0">
                <a:latin typeface="Arial"/>
                <a:cs typeface="Arial"/>
              </a:rPr>
              <a:t> are selected in groups </a:t>
            </a:r>
          </a:p>
          <a:p>
            <a:r>
              <a:rPr lang="en-US" sz="2400" dirty="0" smtClean="0">
                <a:latin typeface="Arial"/>
                <a:cs typeface="Arial"/>
              </a:rPr>
              <a:t>The groups exhibit recurring compositional patterns</a:t>
            </a:r>
          </a:p>
          <a:p>
            <a:r>
              <a:rPr lang="en-US" sz="2400" b="1" dirty="0" smtClean="0">
                <a:solidFill>
                  <a:srgbClr val="FF6600"/>
                </a:solidFill>
                <a:latin typeface="Arial"/>
                <a:cs typeface="Arial"/>
              </a:rPr>
              <a:t>Compositional </a:t>
            </a:r>
            <a:r>
              <a:rPr lang="en-US" sz="2400" b="1" dirty="0" err="1" smtClean="0">
                <a:solidFill>
                  <a:srgbClr val="FF6600"/>
                </a:solidFill>
                <a:latin typeface="Arial"/>
                <a:cs typeface="Arial"/>
              </a:rPr>
              <a:t>sparsity</a:t>
            </a:r>
            <a:endParaRPr lang="en-US" sz="2400" b="1" dirty="0" smtClean="0">
              <a:solidFill>
                <a:srgbClr val="FF66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6287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447800" y="1295400"/>
            <a:ext cx="66294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622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7056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76400"/>
            <a:ext cx="152400" cy="317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286000"/>
            <a:ext cx="190500" cy="317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600" y="2895600"/>
            <a:ext cx="203200" cy="330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0" y="5867400"/>
            <a:ext cx="254000" cy="2159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511300" y="4279900"/>
            <a:ext cx="698500" cy="635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95250" y="3790950"/>
            <a:ext cx="2425700" cy="3302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8000" y="685800"/>
            <a:ext cx="1676400" cy="3048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7000" y="609600"/>
            <a:ext cx="3886200" cy="4699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39000" y="3352800"/>
            <a:ext cx="342900" cy="317500"/>
          </a:xfrm>
          <a:prstGeom prst="rect">
            <a:avLst/>
          </a:prstGeom>
        </p:spPr>
      </p:pic>
      <p:cxnSp>
        <p:nvCxnSpPr>
          <p:cNvPr id="48" name="Straight Connector 47"/>
          <p:cNvCxnSpPr/>
          <p:nvPr/>
        </p:nvCxnSpPr>
        <p:spPr>
          <a:xfrm>
            <a:off x="35052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3434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791200" y="457200"/>
            <a:ext cx="76200" cy="5715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67000" y="3352800"/>
            <a:ext cx="787400" cy="43180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57600" y="3352800"/>
            <a:ext cx="800100" cy="4318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67400" y="3352800"/>
            <a:ext cx="914400" cy="4318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400" y="3505200"/>
            <a:ext cx="698500" cy="6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14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0122348"/>
              </p:ext>
            </p:extLst>
          </p:nvPr>
        </p:nvGraphicFramePr>
        <p:xfrm>
          <a:off x="552450" y="914400"/>
          <a:ext cx="594042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70" name="Equation" r:id="rId3" imgW="1901520" imgH="219240" progId="Equation.3">
                  <p:embed/>
                </p:oleObj>
              </mc:Choice>
              <mc:Fallback>
                <p:oleObj name="Equation" r:id="rId3" imgW="1901520" imgH="219240" progId="Equation.3">
                  <p:embed/>
                  <p:pic>
                    <p:nvPicPr>
                      <p:cNvPr id="0" name="Picture 1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450" y="914400"/>
                        <a:ext cx="5940425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0"/>
            <a:ext cx="621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Compositional sparse code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1905000"/>
            <a:ext cx="856631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Group Lasso: candidate groups are given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                  only need to select groups</a:t>
            </a:r>
          </a:p>
          <a:p>
            <a:endParaRPr lang="en-US" sz="2400" dirty="0" smtClean="0">
              <a:latin typeface="Arial"/>
              <a:cs typeface="Arial"/>
            </a:endParaRPr>
          </a:p>
          <a:p>
            <a:r>
              <a:rPr lang="en-US" sz="2400" dirty="0" smtClean="0">
                <a:latin typeface="Arial"/>
                <a:cs typeface="Arial"/>
              </a:rPr>
              <a:t>Our work: candidate groups are NOT given</a:t>
            </a:r>
          </a:p>
          <a:p>
            <a:r>
              <a:rPr lang="en-US" sz="2400" dirty="0" smtClean="0">
                <a:latin typeface="Arial"/>
                <a:cs typeface="Arial"/>
              </a:rPr>
              <a:t>                 Goal: learn </a:t>
            </a:r>
            <a:r>
              <a:rPr lang="en-US" sz="2400" b="1" dirty="0" smtClean="0">
                <a:latin typeface="Arial"/>
                <a:cs typeface="Arial"/>
              </a:rPr>
              <a:t>a dictionary of candidate groups</a:t>
            </a:r>
          </a:p>
          <a:p>
            <a:r>
              <a:rPr lang="en-US" sz="2400" b="1" dirty="0">
                <a:latin typeface="Arial"/>
                <a:cs typeface="Arial"/>
              </a:rPr>
              <a:t> </a:t>
            </a:r>
            <a:r>
              <a:rPr lang="en-US" sz="2400" b="1" dirty="0" smtClean="0">
                <a:latin typeface="Arial"/>
                <a:cs typeface="Arial"/>
              </a:rPr>
              <a:t>                          </a:t>
            </a:r>
            <a:r>
              <a:rPr lang="en-US" sz="2400" dirty="0" smtClean="0">
                <a:latin typeface="Arial"/>
                <a:cs typeface="Arial"/>
              </a:rPr>
              <a:t>(frequently occurring compositional patterns) 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                      from multiple response vectors</a:t>
            </a:r>
          </a:p>
          <a:p>
            <a:endParaRPr lang="en-US" sz="2400" dirty="0">
              <a:latin typeface="Arial"/>
              <a:cs typeface="Arial"/>
            </a:endParaRPr>
          </a:p>
          <a:p>
            <a:r>
              <a:rPr lang="en-US" sz="2400" dirty="0" smtClean="0">
                <a:latin typeface="Arial"/>
                <a:cs typeface="Arial"/>
              </a:rPr>
              <a:t>(</a:t>
            </a:r>
            <a:r>
              <a:rPr lang="en-US" sz="2000" dirty="0">
                <a:latin typeface="Arial"/>
                <a:cs typeface="Arial"/>
              </a:rPr>
              <a:t>a</a:t>
            </a:r>
            <a:r>
              <a:rPr lang="en-US" sz="2000" dirty="0" smtClean="0">
                <a:latin typeface="Arial"/>
                <a:cs typeface="Arial"/>
              </a:rPr>
              <a:t>ssume the </a:t>
            </a:r>
            <a:r>
              <a:rPr lang="en-US" sz="2000" dirty="0" err="1" smtClean="0">
                <a:latin typeface="Arial"/>
                <a:cs typeface="Arial"/>
              </a:rPr>
              <a:t>regressors</a:t>
            </a:r>
            <a:r>
              <a:rPr lang="en-US" sz="2000" dirty="0" smtClean="0">
                <a:latin typeface="Arial"/>
                <a:cs typeface="Arial"/>
              </a:rPr>
              <a:t> are given or learned</a:t>
            </a:r>
            <a:r>
              <a:rPr lang="en-US" sz="2400" dirty="0" smtClean="0">
                <a:latin typeface="Arial"/>
                <a:cs typeface="Arial"/>
              </a:rPr>
              <a:t>)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63391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621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Compositional sparse code</a:t>
            </a:r>
            <a:endParaRPr lang="en-US" sz="3600" b="1" dirty="0">
              <a:latin typeface="Arial"/>
              <a:cs typeface="Arial"/>
            </a:endParaRPr>
          </a:p>
        </p:txBody>
      </p:sp>
      <p:pic>
        <p:nvPicPr>
          <p:cNvPr id="3" name="Picture 3" descr="http://redwood.psych.cornell.edu/images/sparse_components_b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87400"/>
            <a:ext cx="396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user\Desktop\JournalZHU\JournalZHU\illustration\Chines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3793067"/>
            <a:ext cx="2882470" cy="3048000"/>
          </a:xfrm>
          <a:prstGeom prst="rect">
            <a:avLst/>
          </a:prstGeom>
          <a:noFill/>
        </p:spPr>
      </p:pic>
      <p:pic>
        <p:nvPicPr>
          <p:cNvPr id="5" name="Picture 2" descr="C:\Users\user\Desktop\JournalZHU\JournalZHU\illustration\Chines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558800"/>
            <a:ext cx="2862900" cy="30480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19200" y="5410200"/>
            <a:ext cx="30860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6"/>
                </a:solidFill>
                <a:latin typeface="Arial"/>
                <a:cs typeface="Arial"/>
              </a:rPr>
              <a:t>s</a:t>
            </a:r>
            <a:r>
              <a:rPr lang="en-US" sz="2400" dirty="0" smtClean="0">
                <a:solidFill>
                  <a:schemeClr val="accent6"/>
                </a:solidFill>
                <a:latin typeface="Arial"/>
                <a:cs typeface="Arial"/>
              </a:rPr>
              <a:t>trokes </a:t>
            </a:r>
            <a:r>
              <a:rPr lang="en-US" sz="2400" dirty="0" smtClean="0">
                <a:solidFill>
                  <a:schemeClr val="accent6"/>
                </a:solidFill>
                <a:latin typeface="Arial"/>
                <a:cs typeface="Arial"/>
                <a:sym typeface="Wingdings"/>
              </a:rPr>
              <a:t> characters</a:t>
            </a:r>
            <a:endParaRPr lang="en-US" sz="2400" dirty="0">
              <a:solidFill>
                <a:schemeClr val="accent6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8165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621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Compositional sparse code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762000"/>
            <a:ext cx="6424255" cy="51398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79646"/>
                </a:solidFill>
                <a:latin typeface="Arial"/>
                <a:cs typeface="Arial"/>
              </a:rPr>
              <a:t>l</a:t>
            </a:r>
            <a:r>
              <a:rPr lang="en-US" sz="2400" dirty="0" smtClean="0">
                <a:solidFill>
                  <a:srgbClr val="F79646"/>
                </a:solidFill>
                <a:latin typeface="Arial"/>
                <a:cs typeface="Arial"/>
              </a:rPr>
              <a:t>etters </a:t>
            </a:r>
            <a:r>
              <a:rPr lang="en-US" sz="2400" dirty="0" smtClean="0">
                <a:solidFill>
                  <a:srgbClr val="F79646"/>
                </a:solidFill>
                <a:latin typeface="Arial"/>
                <a:cs typeface="Arial"/>
                <a:sym typeface="Wingdings"/>
              </a:rPr>
              <a:t> words (alphabet  dictionary)</a:t>
            </a:r>
          </a:p>
          <a:p>
            <a:r>
              <a:rPr lang="en-US" sz="2400" dirty="0" smtClean="0">
                <a:latin typeface="Arial"/>
                <a:cs typeface="Arial"/>
                <a:sym typeface="Wingdings"/>
              </a:rPr>
              <a:t>Laplace: CONSTANTINOPLE (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S. </a:t>
            </a:r>
            <a:r>
              <a:rPr lang="en-US" sz="2000" dirty="0" err="1" smtClean="0">
                <a:latin typeface="Arial"/>
                <a:cs typeface="Arial"/>
                <a:sym typeface="Wingdings"/>
              </a:rPr>
              <a:t>Geman</a:t>
            </a:r>
            <a:r>
              <a:rPr lang="en-US" sz="2400" dirty="0" smtClean="0">
                <a:latin typeface="Arial"/>
                <a:cs typeface="Arial"/>
                <a:sym typeface="Wingdings"/>
              </a:rPr>
              <a:t>)</a:t>
            </a:r>
          </a:p>
          <a:p>
            <a:endParaRPr lang="en-US" sz="2400" dirty="0">
              <a:latin typeface="Arial"/>
              <a:cs typeface="Arial"/>
              <a:sym typeface="Wingdings"/>
            </a:endParaRPr>
          </a:p>
          <a:p>
            <a:r>
              <a:rPr lang="en-US" sz="2400" dirty="0" smtClean="0">
                <a:latin typeface="Arial"/>
                <a:cs typeface="Arial"/>
                <a:sym typeface="Wingdings"/>
              </a:rPr>
              <a:t>Atomic decomposition in harmonic analysis</a:t>
            </a:r>
          </a:p>
          <a:p>
            <a:r>
              <a:rPr lang="en-US" sz="2400" dirty="0">
                <a:solidFill>
                  <a:srgbClr val="F79646"/>
                </a:solidFill>
                <a:latin typeface="Arial"/>
                <a:cs typeface="Arial"/>
                <a:sym typeface="Wingdings"/>
              </a:rPr>
              <a:t>a</a:t>
            </a:r>
            <a:r>
              <a:rPr lang="en-US" sz="2400" dirty="0" smtClean="0">
                <a:solidFill>
                  <a:srgbClr val="F79646"/>
                </a:solidFill>
                <a:latin typeface="Arial"/>
                <a:cs typeface="Arial"/>
                <a:sym typeface="Wingdings"/>
              </a:rPr>
              <a:t>toms  molecules</a:t>
            </a:r>
          </a:p>
          <a:p>
            <a:endParaRPr lang="en-US" sz="2400" dirty="0">
              <a:latin typeface="Arial"/>
              <a:cs typeface="Arial"/>
              <a:sym typeface="Wingdings"/>
            </a:endParaRPr>
          </a:p>
          <a:p>
            <a:r>
              <a:rPr lang="en-US" sz="2400" dirty="0" smtClean="0">
                <a:latin typeface="Arial"/>
                <a:cs typeface="Arial"/>
                <a:sym typeface="Wingdings"/>
              </a:rPr>
              <a:t>Compositionality: 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S. </a:t>
            </a:r>
            <a:r>
              <a:rPr lang="en-US" sz="2000" dirty="0" err="1" smtClean="0">
                <a:latin typeface="Arial"/>
                <a:cs typeface="Arial"/>
                <a:sym typeface="Wingdings"/>
              </a:rPr>
              <a:t>Geman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, Potter, Chi</a:t>
            </a:r>
          </a:p>
          <a:p>
            <a:r>
              <a:rPr lang="en-US" sz="2000" dirty="0">
                <a:latin typeface="Arial"/>
                <a:cs typeface="Arial"/>
                <a:sym typeface="Wingdings"/>
              </a:rPr>
              <a:t> 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                                  Zhu, Mumford: And-Or 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graph</a:t>
            </a:r>
          </a:p>
          <a:p>
            <a:r>
              <a:rPr lang="en-US" sz="2000" dirty="0">
                <a:latin typeface="Arial"/>
                <a:cs typeface="Arial"/>
                <a:sym typeface="Wingdings"/>
              </a:rPr>
              <a:t> 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                                  L. Zhu &amp; </a:t>
            </a:r>
            <a:r>
              <a:rPr lang="en-US" sz="2000" dirty="0" err="1" smtClean="0">
                <a:latin typeface="Arial"/>
                <a:cs typeface="Arial"/>
                <a:sym typeface="Wingdings"/>
              </a:rPr>
              <a:t>Yuille</a:t>
            </a:r>
            <a:r>
              <a:rPr lang="en-US" sz="2000" dirty="0" smtClean="0">
                <a:latin typeface="Arial"/>
                <a:cs typeface="Arial"/>
                <a:sym typeface="Wingdings"/>
              </a:rPr>
              <a:t>, et al</a:t>
            </a:r>
            <a:endParaRPr lang="en-US" sz="2000" dirty="0" smtClean="0">
              <a:latin typeface="Arial"/>
              <a:cs typeface="Arial"/>
              <a:sym typeface="Wingdings"/>
            </a:endParaRPr>
          </a:p>
          <a:p>
            <a:endParaRPr lang="en-US" sz="2400" dirty="0">
              <a:latin typeface="Arial"/>
              <a:cs typeface="Arial"/>
              <a:sym typeface="Wingdings"/>
            </a:endParaRPr>
          </a:p>
          <a:p>
            <a:r>
              <a:rPr lang="en-US" sz="2400" dirty="0" smtClean="0">
                <a:latin typeface="Arial"/>
                <a:cs typeface="Arial"/>
                <a:sym typeface="Wingdings"/>
              </a:rPr>
              <a:t>Why compositional sparse code?</a:t>
            </a:r>
          </a:p>
          <a:p>
            <a:r>
              <a:rPr lang="en-US" sz="2400" dirty="0" smtClean="0">
                <a:latin typeface="Arial"/>
                <a:cs typeface="Arial"/>
                <a:sym typeface="Wingdings"/>
              </a:rPr>
              <a:t>     Sparser and more symbolic representation </a:t>
            </a:r>
          </a:p>
          <a:p>
            <a:r>
              <a:rPr lang="en-US" sz="2400" dirty="0">
                <a:latin typeface="Arial"/>
                <a:cs typeface="Arial"/>
                <a:sym typeface="Wingdings"/>
              </a:rPr>
              <a:t> </a:t>
            </a:r>
            <a:r>
              <a:rPr lang="en-US" sz="2400" dirty="0" smtClean="0">
                <a:latin typeface="Arial"/>
                <a:cs typeface="Arial"/>
                <a:sym typeface="Wingdings"/>
              </a:rPr>
              <a:t>    Signal recovery </a:t>
            </a:r>
          </a:p>
          <a:p>
            <a:r>
              <a:rPr lang="en-US" sz="2400" dirty="0">
                <a:latin typeface="Arial"/>
                <a:cs typeface="Arial"/>
                <a:sym typeface="Wingdings"/>
              </a:rPr>
              <a:t> </a:t>
            </a:r>
            <a:r>
              <a:rPr lang="en-US" sz="2400" dirty="0" smtClean="0">
                <a:latin typeface="Arial"/>
                <a:cs typeface="Arial"/>
                <a:sym typeface="Wingdings"/>
              </a:rPr>
              <a:t>    Classification and recognition</a:t>
            </a:r>
          </a:p>
        </p:txBody>
      </p:sp>
    </p:spTree>
    <p:extLst>
      <p:ext uri="{BB962C8B-B14F-4D97-AF65-F5344CB8AC3E}">
        <p14:creationId xmlns:p14="http://schemas.microsoft.com/office/powerpoint/2010/main" val="4188206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905000"/>
            <a:ext cx="1950719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http://www.stat.ucla.edu/%7Eywu/ABC/ABCMayMaple2/document/ABC/color_templat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295400"/>
            <a:ext cx="385916" cy="385916"/>
          </a:xfrm>
          <a:prstGeom prst="rect">
            <a:avLst/>
          </a:prstGeom>
          <a:noFill/>
        </p:spPr>
      </p:pic>
      <p:pic>
        <p:nvPicPr>
          <p:cNvPr id="1028" name="Picture 4" descr="http://www.stat.ucla.edu/%7Eywu/ABC/ABCMayMaple2/document/ABC/color_templat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295400"/>
            <a:ext cx="385916" cy="385917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1905000"/>
            <a:ext cx="1960642" cy="1224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3963440"/>
            <a:ext cx="1550460" cy="1599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81200" y="3962400"/>
            <a:ext cx="1550461" cy="1601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62400" y="4649240"/>
            <a:ext cx="1090454" cy="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81599" y="4649240"/>
            <a:ext cx="109679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304800" y="838200"/>
            <a:ext cx="6574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Learned dictionary of composition patterns from training image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667" y="3430040"/>
            <a:ext cx="3110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Generalize to testing images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0"/>
            <a:ext cx="621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Compositional sparse code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400" y="6096000"/>
            <a:ext cx="9157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One compositional pattern </a:t>
            </a:r>
            <a:r>
              <a:rPr lang="en-US" dirty="0" smtClean="0">
                <a:sym typeface="Wingdings"/>
              </a:rPr>
              <a:t> many groups by spatial translation, rotation, scaling, deformation</a:t>
            </a:r>
          </a:p>
          <a:p>
            <a:r>
              <a:rPr lang="en-US" dirty="0">
                <a:sym typeface="Wingdings"/>
              </a:rPr>
              <a:t> </a:t>
            </a:r>
            <a:r>
              <a:rPr lang="en-US" dirty="0" smtClean="0">
                <a:sym typeface="Wingdings"/>
              </a:rPr>
              <a:t>                                                      highly </a:t>
            </a:r>
            <a:r>
              <a:rPr lang="en-US" dirty="0" err="1" smtClean="0">
                <a:sym typeface="Wingdings"/>
              </a:rPr>
              <a:t>overcomplete</a:t>
            </a:r>
            <a:r>
              <a:rPr lang="en-US" dirty="0" smtClean="0">
                <a:sym typeface="Wingdings"/>
              </a:rPr>
              <a:t>/redundant dictionary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0101888"/>
              </p:ext>
            </p:extLst>
          </p:nvPr>
        </p:nvGraphicFramePr>
        <p:xfrm>
          <a:off x="609600" y="762000"/>
          <a:ext cx="5942013" cy="147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2" name="Equation" r:id="rId3" imgW="1901520" imgH="466200" progId="Equation.3">
                  <p:embed/>
                </p:oleObj>
              </mc:Choice>
              <mc:Fallback>
                <p:oleObj name="Equation" r:id="rId3" imgW="1901520" imgH="466200" progId="Equation.3">
                  <p:embed/>
                  <p:pic>
                    <p:nvPicPr>
                      <p:cNvPr id="0" name="Picture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762000"/>
                        <a:ext cx="5942013" cy="1474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0"/>
            <a:ext cx="6213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Compositional sparse code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362200"/>
            <a:ext cx="9144000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How to learn dictionary of candidate groups (patterns)?</a:t>
            </a:r>
          </a:p>
          <a:p>
            <a:endParaRPr lang="en-US" sz="2400" b="1" dirty="0" smtClean="0">
              <a:latin typeface="Arial"/>
              <a:cs typeface="Arial"/>
            </a:endParaRPr>
          </a:p>
          <a:p>
            <a:r>
              <a:rPr lang="en-US" sz="2400" b="1" dirty="0" smtClean="0">
                <a:latin typeface="Arial"/>
                <a:cs typeface="Arial"/>
              </a:rPr>
              <a:t>An Ill-advised strategy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(1) Perform variable selection for each response vector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(2) Discover groups (compositional patterns)</a:t>
            </a:r>
          </a:p>
          <a:p>
            <a:endParaRPr lang="en-US" sz="2400" dirty="0">
              <a:latin typeface="Arial"/>
              <a:cs typeface="Arial"/>
            </a:endParaRPr>
          </a:p>
          <a:p>
            <a:r>
              <a:rPr lang="en-US" sz="2400" dirty="0" smtClean="0">
                <a:latin typeface="Arial"/>
                <a:cs typeface="Arial"/>
              </a:rPr>
              <a:t>    </a:t>
            </a:r>
            <a:r>
              <a:rPr lang="en-US" sz="2000" dirty="0" smtClean="0">
                <a:latin typeface="Arial"/>
                <a:cs typeface="Arial"/>
              </a:rPr>
              <a:t>Step (1) early decision or commitment , sparse but may not patterned</a:t>
            </a:r>
          </a:p>
          <a:p>
            <a:endParaRPr lang="en-US" sz="2400" dirty="0">
              <a:latin typeface="Arial"/>
              <a:cs typeface="Arial"/>
            </a:endParaRPr>
          </a:p>
          <a:p>
            <a:r>
              <a:rPr lang="en-US" sz="2400" b="1" dirty="0" smtClean="0">
                <a:latin typeface="Arial"/>
                <a:cs typeface="Arial"/>
              </a:rPr>
              <a:t>A better strategy</a:t>
            </a:r>
            <a:endParaRPr lang="en-US" sz="2400" dirty="0" smtClean="0">
              <a:latin typeface="Arial"/>
              <a:cs typeface="Arial"/>
            </a:endParaRP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Learn patterns and infer sparse representations simultaneously</a:t>
            </a:r>
          </a:p>
          <a:p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dirty="0" smtClean="0">
                <a:latin typeface="Arial"/>
                <a:cs typeface="Arial"/>
              </a:rPr>
              <a:t>    Highly patterned variable selection  </a:t>
            </a:r>
          </a:p>
        </p:txBody>
      </p:sp>
    </p:spTree>
    <p:extLst>
      <p:ext uri="{BB962C8B-B14F-4D97-AF65-F5344CB8AC3E}">
        <p14:creationId xmlns:p14="http://schemas.microsoft.com/office/powerpoint/2010/main" val="4043023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79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054615"/>
              </p:ext>
            </p:extLst>
          </p:nvPr>
        </p:nvGraphicFramePr>
        <p:xfrm>
          <a:off x="685800" y="5486400"/>
          <a:ext cx="34607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22" r:id="rId3" imgW="1943100" imgH="241300" progId="Equation.3">
                  <p:embed/>
                </p:oleObj>
              </mc:Choice>
              <mc:Fallback>
                <p:oleObj r:id="rId3" imgW="1943100" imgH="241300" progId="Equation.3">
                  <p:embed/>
                  <p:pic>
                    <p:nvPicPr>
                      <p:cNvPr id="0" name="Picture 4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5486400"/>
                        <a:ext cx="3460750" cy="423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0" y="152400"/>
            <a:ext cx="65477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 dirty="0">
                <a:ea typeface="宋体" charset="0"/>
              </a:rPr>
              <a:t>Learning a single </a:t>
            </a:r>
            <a:r>
              <a:rPr lang="en-US" sz="3600" b="1" dirty="0" smtClean="0">
                <a:ea typeface="宋体" charset="0"/>
              </a:rPr>
              <a:t>group </a:t>
            </a:r>
            <a:r>
              <a:rPr lang="en-US" sz="2000" b="1" dirty="0" smtClean="0">
                <a:ea typeface="宋体" charset="0"/>
              </a:rPr>
              <a:t>(word/character)</a:t>
            </a:r>
            <a:endParaRPr lang="en-US" sz="2000" b="1" dirty="0">
              <a:ea typeface="宋体" charset="0"/>
            </a:endParaRPr>
          </a:p>
        </p:txBody>
      </p:sp>
      <p:graphicFrame>
        <p:nvGraphicFramePr>
          <p:cNvPr id="3379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4216791"/>
              </p:ext>
            </p:extLst>
          </p:nvPr>
        </p:nvGraphicFramePr>
        <p:xfrm>
          <a:off x="685800" y="5943600"/>
          <a:ext cx="3236913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23" name="Equation" r:id="rId5" imgW="1672920" imgH="219240" progId="Equation.3">
                  <p:embed/>
                </p:oleObj>
              </mc:Choice>
              <mc:Fallback>
                <p:oleObj name="Equation" r:id="rId5" imgW="1672920" imgH="219240" progId="Equation.3">
                  <p:embed/>
                  <p:pic>
                    <p:nvPicPr>
                      <p:cNvPr id="0" name="Picture 4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5943600"/>
                        <a:ext cx="3236913" cy="433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8" name="Picture 2" descr="C:\Documents and Settings\admin\My Documents\ICCVAB\gf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838200"/>
            <a:ext cx="1676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379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47956"/>
              </p:ext>
            </p:extLst>
          </p:nvPr>
        </p:nvGraphicFramePr>
        <p:xfrm>
          <a:off x="5486400" y="2514600"/>
          <a:ext cx="60960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24" r:id="rId8" imgW="342751" imgH="241195" progId="Equation.3">
                  <p:embed/>
                </p:oleObj>
              </mc:Choice>
              <mc:Fallback>
                <p:oleObj r:id="rId8" imgW="342751" imgH="241195" progId="Equation.3">
                  <p:embed/>
                  <p:pic>
                    <p:nvPicPr>
                      <p:cNvPr id="0" name="Picture 4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2514600"/>
                        <a:ext cx="609600" cy="423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800" name="Picture 4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067" y="914400"/>
            <a:ext cx="1844906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5" name="Text Box 13"/>
          <p:cNvSpPr txBox="1">
            <a:spLocks noChangeArrowheads="1"/>
          </p:cNvSpPr>
          <p:nvPr/>
        </p:nvSpPr>
        <p:spPr bwMode="auto">
          <a:xfrm>
            <a:off x="6858000" y="2514600"/>
            <a:ext cx="2678113" cy="61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b="1" dirty="0">
                <a:ea typeface="宋体" charset="0"/>
              </a:rPr>
              <a:t>n-stroke template</a:t>
            </a:r>
          </a:p>
          <a:p>
            <a:pPr>
              <a:defRPr/>
            </a:pPr>
            <a:r>
              <a:rPr lang="en-US" altLang="zh-CN" sz="1600" dirty="0">
                <a:ea typeface="宋体" charset="0"/>
              </a:rPr>
              <a:t>n = 40 to 60, box= 100x100</a:t>
            </a:r>
          </a:p>
        </p:txBody>
      </p:sp>
      <p:sp>
        <p:nvSpPr>
          <p:cNvPr id="90126" name="Rectangle 14"/>
          <p:cNvSpPr>
            <a:spLocks noChangeArrowheads="1"/>
          </p:cNvSpPr>
          <p:nvPr/>
        </p:nvSpPr>
        <p:spPr bwMode="auto">
          <a:xfrm>
            <a:off x="228600" y="4953000"/>
            <a:ext cx="2498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>
                <a:ea typeface="宋体" charset="0"/>
              </a:rPr>
              <a:t>Change of notation</a:t>
            </a:r>
          </a:p>
        </p:txBody>
      </p:sp>
      <p:graphicFrame>
        <p:nvGraphicFramePr>
          <p:cNvPr id="3380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7898268"/>
              </p:ext>
            </p:extLst>
          </p:nvPr>
        </p:nvGraphicFramePr>
        <p:xfrm>
          <a:off x="4343400" y="5943600"/>
          <a:ext cx="60960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25" name="Equation" r:id="rId11" imgW="342751" imgH="241195" progId="Equation.3">
                  <p:embed/>
                </p:oleObj>
              </mc:Choice>
              <mc:Fallback>
                <p:oleObj name="Equation" r:id="rId11" imgW="342751" imgH="241195" progId="Equation.3">
                  <p:embed/>
                  <p:pic>
                    <p:nvPicPr>
                      <p:cNvPr id="0" name="Picture 4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5943600"/>
                        <a:ext cx="609600" cy="423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9315103"/>
              </p:ext>
            </p:extLst>
          </p:nvPr>
        </p:nvGraphicFramePr>
        <p:xfrm>
          <a:off x="16933" y="1219200"/>
          <a:ext cx="4707467" cy="116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26" name="Equation" r:id="rId12" imgW="1801080" imgH="447840" progId="Equation.3">
                  <p:embed/>
                </p:oleObj>
              </mc:Choice>
              <mc:Fallback>
                <p:oleObj name="Equation" r:id="rId12" imgW="1801080" imgH="447840" progId="Equation.3">
                  <p:embed/>
                  <p:pic>
                    <p:nvPicPr>
                      <p:cNvPr id="0" name="Picture 4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33" y="1219200"/>
                        <a:ext cx="4707467" cy="1168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0" descr="templat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316865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1" descr="empt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2" descr="input10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3" descr="sketch101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3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4" descr="input10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5" descr="sketch10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6" descr="input10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7" descr="sketch10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8" descr="input10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316865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9" descr="sketch10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13" y="316865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0" descr="input105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227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1" descr="sketch10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2" descr="input106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3" descr="sketch106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8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4" descr="input107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5" descr="sketch107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6" descr="input108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7" descr="sketch108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8" descr="input109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40227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9" descr="sketch109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988" y="40227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63" descr="Mdeer"/>
          <p:cNvPicPr>
            <a:picLocks noChangeAspect="1" noChangeArrowheads="1" noCrop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00400"/>
            <a:ext cx="741363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8577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371600"/>
            <a:ext cx="674688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295400"/>
            <a:ext cx="71755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295400"/>
            <a:ext cx="914400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371600"/>
            <a:ext cx="762000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371600"/>
            <a:ext cx="5984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209800"/>
            <a:ext cx="1109663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86000"/>
            <a:ext cx="835025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6200"/>
            <a:ext cx="64135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362200"/>
            <a:ext cx="9525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371600"/>
            <a:ext cx="587375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1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200400"/>
            <a:ext cx="750888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1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733800"/>
            <a:ext cx="10445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18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810000"/>
            <a:ext cx="97948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19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733800"/>
            <a:ext cx="681038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1" name="Picture 2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86200"/>
            <a:ext cx="955675" cy="63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2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657600"/>
            <a:ext cx="649288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3" name="Picture 2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86200"/>
            <a:ext cx="849313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4" name="Picture 2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733800"/>
            <a:ext cx="790575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26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867400"/>
            <a:ext cx="784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27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867400"/>
            <a:ext cx="7191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7" name="Picture 29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943600"/>
            <a:ext cx="91440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8" name="Picture 31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867400"/>
            <a:ext cx="7191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9" name="Picture 34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867400"/>
            <a:ext cx="88106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0" name="Picture 35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53000"/>
            <a:ext cx="94297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2" name="Picture 40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3276600"/>
            <a:ext cx="719138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3" name="Picture 41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1828800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44" name="Text Box 48"/>
          <p:cNvSpPr txBox="1">
            <a:spLocks noChangeArrowheads="1"/>
          </p:cNvSpPr>
          <p:nvPr/>
        </p:nvSpPr>
        <p:spPr bwMode="auto">
          <a:xfrm>
            <a:off x="1066800" y="0"/>
            <a:ext cx="47863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altLang="zh-CN" sz="4000" b="1"/>
              <a:t>Active basis model</a:t>
            </a:r>
          </a:p>
        </p:txBody>
      </p:sp>
      <p:pic>
        <p:nvPicPr>
          <p:cNvPr id="34845" name="Picture 50" descr="APPLEtemplate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953000"/>
            <a:ext cx="57626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6" name="Picture 51" descr="BOTTLEtemplate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648200"/>
            <a:ext cx="385763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7" name="Picture 52" descr="MUGtemplate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5029200"/>
            <a:ext cx="5222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8" name="Picture 54" descr="MOTORtemplate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0445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9" name="Picture 55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10000"/>
            <a:ext cx="5603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0" name="Picture 56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3886200"/>
            <a:ext cx="7508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1" name="Picture 57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76800"/>
            <a:ext cx="669925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2" name="Picture 59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13" y="1371600"/>
            <a:ext cx="587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3" name="Picture 60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5800"/>
            <a:ext cx="709613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4" name="Picture 62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25" y="6019800"/>
            <a:ext cx="7143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55" name="Text Box 49"/>
          <p:cNvSpPr txBox="1">
            <a:spLocks noChangeArrowheads="1"/>
          </p:cNvSpPr>
          <p:nvPr/>
        </p:nvSpPr>
        <p:spPr bwMode="auto">
          <a:xfrm>
            <a:off x="4495800" y="609600"/>
            <a:ext cx="1925728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altLang="zh-CN" sz="1600" dirty="0"/>
              <a:t>Wu, Si, Gong, </a:t>
            </a:r>
            <a:r>
              <a:rPr lang="en-US" altLang="zh-CN" sz="1600" dirty="0" smtClean="0"/>
              <a:t>Zhu</a:t>
            </a:r>
            <a:endParaRPr lang="en-US" altLang="zh-CN" sz="1600" dirty="0"/>
          </a:p>
          <a:p>
            <a:pPr eaLnBrk="1" hangingPunct="1"/>
            <a:r>
              <a:rPr lang="en-US" altLang="zh-CN" sz="1600" dirty="0"/>
              <a:t>Si, Gong, Zhu, </a:t>
            </a:r>
            <a:r>
              <a:rPr lang="en-US" altLang="zh-CN" sz="1600" dirty="0" smtClean="0"/>
              <a:t>Wu</a:t>
            </a:r>
            <a:endParaRPr lang="en-US" altLang="zh-CN" sz="1600" b="1" dirty="0"/>
          </a:p>
        </p:txBody>
      </p:sp>
      <p:sp>
        <p:nvSpPr>
          <p:cNvPr id="34856" name="Text Box 1081"/>
          <p:cNvSpPr txBox="1">
            <a:spLocks noChangeArrowheads="1"/>
          </p:cNvSpPr>
          <p:nvPr/>
        </p:nvSpPr>
        <p:spPr bwMode="auto">
          <a:xfrm>
            <a:off x="0" y="3048000"/>
            <a:ext cx="2678113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宋体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9pPr>
          </a:lstStyle>
          <a:p>
            <a:pPr eaLnBrk="1" hangingPunct="1"/>
            <a:r>
              <a:rPr lang="en-US" altLang="zh-CN" sz="1800" b="1" dirty="0"/>
              <a:t>n-stroke template</a:t>
            </a:r>
          </a:p>
          <a:p>
            <a:pPr eaLnBrk="1" hangingPunct="1"/>
            <a:r>
              <a:rPr lang="en-US" altLang="zh-CN" sz="1600" dirty="0"/>
              <a:t>n = 40 to 60, box= 100x100</a:t>
            </a:r>
          </a:p>
        </p:txBody>
      </p:sp>
      <p:pic>
        <p:nvPicPr>
          <p:cNvPr id="34857" name="Picture 1088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200400"/>
            <a:ext cx="58737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8" name="Picture 1089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733800"/>
            <a:ext cx="519113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9" name="Picture 1090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209800"/>
            <a:ext cx="1062038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0" name="Picture 1091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286000"/>
            <a:ext cx="7207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1" name="Picture 1093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876800"/>
            <a:ext cx="6985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2" name="Picture 1094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4876800"/>
            <a:ext cx="6794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3" name="Picture 1095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981200"/>
            <a:ext cx="533400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4" name="Picture 1096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943600"/>
            <a:ext cx="86995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5" name="Picture 1097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5867400"/>
            <a:ext cx="75565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6" name="Picture 1099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5867400"/>
            <a:ext cx="7810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7" name="Picture 1100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800600"/>
            <a:ext cx="14097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8" name="Picture 1101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124200"/>
            <a:ext cx="661988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9" name="Picture 1102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048000"/>
            <a:ext cx="5016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0" name="Picture 1103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124200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1" name="Picture 1104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124200"/>
            <a:ext cx="4603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2" name="Picture 1105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200400"/>
            <a:ext cx="5857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3" name="Picture 1108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371600"/>
            <a:ext cx="574675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4" name="Picture 1109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225675"/>
            <a:ext cx="9906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5" name="Picture 1111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295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6" name="Picture 1112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317750"/>
            <a:ext cx="8382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7" name="Picture 1114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1200"/>
            <a:ext cx="7175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8" name="Picture 1115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715000"/>
            <a:ext cx="928688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79" name="Picture 66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533400"/>
            <a:ext cx="585788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0" name="Picture 67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33400"/>
            <a:ext cx="5953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1" name="Picture 68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486400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2" name="Picture 69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486400"/>
            <a:ext cx="4889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3" name="Picture 70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0" y="5410200"/>
            <a:ext cx="635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4" name="Picture 71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5486400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5" name="Picture 72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5638800"/>
            <a:ext cx="452438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6" name="Picture 73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486400"/>
            <a:ext cx="542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7" name="Picture 74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419600"/>
            <a:ext cx="736600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8" name="Picture 75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038600"/>
            <a:ext cx="3206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89" name="Picture 76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4267200"/>
            <a:ext cx="522287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0" name="Picture 77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1828800"/>
            <a:ext cx="7381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1" name="Picture 78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81200"/>
            <a:ext cx="68421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2" name="Picture 79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981200"/>
            <a:ext cx="65087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3" name="Picture 80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905000"/>
            <a:ext cx="4572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4" name="Picture 81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828800"/>
            <a:ext cx="569913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5" name="Picture 82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267200"/>
            <a:ext cx="6619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6" name="Picture 83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343400"/>
            <a:ext cx="5334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7" name="Picture 84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562600"/>
            <a:ext cx="44291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8" name="Picture 85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410200"/>
            <a:ext cx="5000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99" name="Picture 86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4343400"/>
            <a:ext cx="68421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900" name="Picture 87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495800"/>
            <a:ext cx="55721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6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9042705"/>
              </p:ext>
            </p:extLst>
          </p:nvPr>
        </p:nvGraphicFramePr>
        <p:xfrm>
          <a:off x="0" y="609600"/>
          <a:ext cx="3429000" cy="851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Equation" r:id="rId83" imgW="1801080" imgH="447840" progId="Equation.3">
                  <p:embed/>
                </p:oleObj>
              </mc:Choice>
              <mc:Fallback>
                <p:oleObj name="Equation" r:id="rId83" imgW="1801080" imgH="447840" progId="Equation.3">
                  <p:embed/>
                  <p:pic>
                    <p:nvPicPr>
                      <p:cNvPr id="0" name="Picture 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09600"/>
                        <a:ext cx="3429000" cy="851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9494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838200"/>
            <a:ext cx="23622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7763"/>
            <a:ext cx="9144000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10" descr="templat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316865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11" descr="empt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12" descr="input10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13" descr="sketch10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3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14" descr="input10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15" descr="sketch10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6" descr="input10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17" descr="sketch10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1845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8" descr="input10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316865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7" name="Picture 19" descr="sketch10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13" y="316865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20" descr="input105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227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9" name="Picture 21" descr="sketch10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22" descr="input106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1" name="Picture 23" descr="sketch106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8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2" name="Picture 24" descr="input107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3" name="Picture 25" descr="sketch107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4" name="Picture 26" descr="input108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5" name="Picture 27" descr="sketch108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4038600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6" name="Picture 28" descr="input109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40227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7" name="Picture 29" descr="sketch109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988" y="4022725"/>
            <a:ext cx="7620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9" name="Picture 63" descr="Mdeer"/>
          <p:cNvPicPr>
            <a:picLocks noChangeAspect="1" noChangeArrowheads="1" noCrop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00400"/>
            <a:ext cx="741363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47" name="Text Box 71"/>
          <p:cNvSpPr txBox="1">
            <a:spLocks noChangeArrowheads="1"/>
          </p:cNvSpPr>
          <p:nvPr/>
        </p:nvSpPr>
        <p:spPr bwMode="auto">
          <a:xfrm>
            <a:off x="0" y="0"/>
            <a:ext cx="53228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4000" b="1">
                <a:ea typeface="宋体" charset="0"/>
              </a:rPr>
              <a:t>Image representation</a:t>
            </a:r>
          </a:p>
        </p:txBody>
      </p:sp>
      <p:graphicFrame>
        <p:nvGraphicFramePr>
          <p:cNvPr id="36891" name="Object 77"/>
          <p:cNvGraphicFramePr>
            <a:graphicFrameLocks noChangeAspect="1"/>
          </p:cNvGraphicFramePr>
          <p:nvPr/>
        </p:nvGraphicFramePr>
        <p:xfrm>
          <a:off x="6400800" y="0"/>
          <a:ext cx="2708275" cy="331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53" r:id="rId26" imgW="1943100" imgH="241300" progId="Equation.3">
                  <p:embed/>
                </p:oleObj>
              </mc:Choice>
              <mc:Fallback>
                <p:oleObj r:id="rId26" imgW="1943100" imgH="241300" progId="Equation.3">
                  <p:embed/>
                  <p:pic>
                    <p:nvPicPr>
                      <p:cNvPr id="0" name="Picture 2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0"/>
                        <a:ext cx="2708275" cy="331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92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4655252"/>
              </p:ext>
            </p:extLst>
          </p:nvPr>
        </p:nvGraphicFramePr>
        <p:xfrm>
          <a:off x="6400800" y="457200"/>
          <a:ext cx="2533650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54" name="Equation" r:id="rId28" imgW="1672920" imgH="219240" progId="Equation.3">
                  <p:embed/>
                </p:oleObj>
              </mc:Choice>
              <mc:Fallback>
                <p:oleObj name="Equation" r:id="rId28" imgW="1672920" imgH="219240" progId="Equation.3">
                  <p:embed/>
                  <p:pic>
                    <p:nvPicPr>
                      <p:cNvPr id="0" name="Picture 2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457200"/>
                        <a:ext cx="2533650" cy="338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196046"/>
              </p:ext>
            </p:extLst>
          </p:nvPr>
        </p:nvGraphicFramePr>
        <p:xfrm>
          <a:off x="2895599" y="1143000"/>
          <a:ext cx="5525036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55" name="Equation" r:id="rId30" imgW="1801080" imgH="447840" progId="Equation.3">
                  <p:embed/>
                </p:oleObj>
              </mc:Choice>
              <mc:Fallback>
                <p:oleObj name="Equation" r:id="rId30" imgW="1801080" imgH="447840" progId="Equation.3">
                  <p:embed/>
                  <p:pic>
                    <p:nvPicPr>
                      <p:cNvPr id="0" name="Picture 2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599" y="1143000"/>
                        <a:ext cx="5525036" cy="1371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2537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600" y="1981200"/>
            <a:ext cx="44142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79646"/>
                </a:solidFill>
                <a:latin typeface="Arial"/>
                <a:cs typeface="Arial"/>
              </a:rPr>
              <a:t>Shared</a:t>
            </a:r>
            <a:r>
              <a:rPr lang="en-US" sz="2800" b="1" dirty="0" smtClean="0">
                <a:latin typeface="Arial"/>
                <a:cs typeface="Arial"/>
              </a:rPr>
              <a:t> </a:t>
            </a:r>
            <a:r>
              <a:rPr lang="en-US" sz="2800" b="1" dirty="0" smtClean="0">
                <a:latin typeface="Arial"/>
                <a:cs typeface="Arial"/>
              </a:rPr>
              <a:t>matching pursuit</a:t>
            </a:r>
            <a:endParaRPr lang="en-US" sz="2800" b="1" dirty="0"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400" y="152400"/>
            <a:ext cx="390223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Arial"/>
                <a:cs typeface="Arial"/>
              </a:rPr>
              <a:t>Active basis model</a:t>
            </a:r>
            <a:endParaRPr lang="en-US" sz="3200" b="1" dirty="0">
              <a:latin typeface="Arial"/>
              <a:cs typeface="Arial"/>
            </a:endParaRPr>
          </a:p>
        </p:txBody>
      </p:sp>
      <p:pic>
        <p:nvPicPr>
          <p:cNvPr id="8" name="Picture 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352800"/>
            <a:ext cx="2438400" cy="2477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762000"/>
            <a:ext cx="2057400" cy="1784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aphicFrame>
        <p:nvGraphicFramePr>
          <p:cNvPr id="11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298525"/>
              </p:ext>
            </p:extLst>
          </p:nvPr>
        </p:nvGraphicFramePr>
        <p:xfrm>
          <a:off x="406400" y="609600"/>
          <a:ext cx="4876800" cy="121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44" name="Equation" r:id="rId5" imgW="1801080" imgH="447840" progId="Equation.3">
                  <p:embed/>
                </p:oleObj>
              </mc:Choice>
              <mc:Fallback>
                <p:oleObj name="Equation" r:id="rId5" imgW="1801080" imgH="447840" progId="Equation.3">
                  <p:embed/>
                  <p:pic>
                    <p:nvPicPr>
                      <p:cNvPr id="0" name="Picture 3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609600"/>
                        <a:ext cx="4876800" cy="12106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3607499"/>
              </p:ext>
            </p:extLst>
          </p:nvPr>
        </p:nvGraphicFramePr>
        <p:xfrm>
          <a:off x="254000" y="2438400"/>
          <a:ext cx="6667500" cy="9907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45" name="Equation" r:id="rId7" imgW="3026160" imgH="447840" progId="Equation.3">
                  <p:embed/>
                </p:oleObj>
              </mc:Choice>
              <mc:Fallback>
                <p:oleObj name="Equation" r:id="rId7" imgW="3026160" imgH="447840" progId="Equation.3">
                  <p:embed/>
                  <p:pic>
                    <p:nvPicPr>
                      <p:cNvPr id="0" name="Picture 3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2438400"/>
                        <a:ext cx="6667500" cy="99071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9277358"/>
              </p:ext>
            </p:extLst>
          </p:nvPr>
        </p:nvGraphicFramePr>
        <p:xfrm>
          <a:off x="254000" y="3200400"/>
          <a:ext cx="6305550" cy="60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46" name="Equation" r:id="rId9" imgW="2861640" imgH="264960" progId="Equation.3">
                  <p:embed/>
                </p:oleObj>
              </mc:Choice>
              <mc:Fallback>
                <p:oleObj name="Equation" r:id="rId9" imgW="2861640" imgH="264960" progId="Equation.3">
                  <p:embed/>
                  <p:pic>
                    <p:nvPicPr>
                      <p:cNvPr id="0" name="Picture 3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3200400"/>
                        <a:ext cx="6305550" cy="60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8636203"/>
              </p:ext>
            </p:extLst>
          </p:nvPr>
        </p:nvGraphicFramePr>
        <p:xfrm>
          <a:off x="254000" y="3810000"/>
          <a:ext cx="34591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47" name="Equation" r:id="rId11" imgW="1563120" imgH="283320" progId="Equation.3">
                  <p:embed/>
                </p:oleObj>
              </mc:Choice>
              <mc:Fallback>
                <p:oleObj name="Equation" r:id="rId11" imgW="1563120" imgH="283320" progId="Equation.3">
                  <p:embed/>
                  <p:pic>
                    <p:nvPicPr>
                      <p:cNvPr id="0" name="Picture 3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3810000"/>
                        <a:ext cx="3459163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9073326"/>
              </p:ext>
            </p:extLst>
          </p:nvPr>
        </p:nvGraphicFramePr>
        <p:xfrm>
          <a:off x="254000" y="4495800"/>
          <a:ext cx="3849687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48" name="Equation" r:id="rId13" imgW="1737000" imgH="228240" progId="Equation.3">
                  <p:embed/>
                </p:oleObj>
              </mc:Choice>
              <mc:Fallback>
                <p:oleObj name="Equation" r:id="rId13" imgW="1737000" imgH="228240" progId="Equation.3">
                  <p:embed/>
                  <p:pic>
                    <p:nvPicPr>
                      <p:cNvPr id="0" name="Picture 3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4495800"/>
                        <a:ext cx="3849687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" name="Picture 3" descr="C:\Users\lisa\Desktop\JournalABC\JournalABC\illustration\c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200" y="5430837"/>
            <a:ext cx="4595813" cy="112236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562600" y="6019800"/>
            <a:ext cx="33668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Multi-task learning</a:t>
            </a:r>
            <a:endParaRPr lang="en-US" sz="2400" dirty="0" smtClean="0">
              <a:latin typeface="Arial"/>
              <a:cs typeface="Arial"/>
            </a:endParaRPr>
          </a:p>
          <a:p>
            <a:r>
              <a:rPr lang="en-US" sz="2400" dirty="0" smtClean="0">
                <a:latin typeface="Arial"/>
                <a:cs typeface="Arial"/>
              </a:rPr>
              <a:t>Support union recovery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1550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5" descr="000templa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43200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2" name="Picture 8" descr="I1001sketc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828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7" descr="I10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828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11" descr="I1002sketc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828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10" descr="I100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828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14" descr="I1003sketc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8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13" descr="I100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828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17" descr="I1004sketch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667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Picture 16" descr="I100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667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20" descr="I1005sketch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667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19" descr="I100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667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2" name="Picture 23" descr="I1006sketch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667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3" name="Picture 22" descr="I100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667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4" name="Picture 26" descr="I1007sketch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5052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5" name="Picture 25" descr="I100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5052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6" name="Picture 29" descr="I1008sketch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5052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7" name="Picture 28" descr="I1008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5052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8" name="Picture 32" descr="I1009sketch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5052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9" name="Picture 31" descr="I1009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5052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0" name="Picture 35" descr="I1010sketch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1" name="Picture 34" descr="I1010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2" name="Picture 41" descr="I1012sketch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3" name="Picture 40" descr="I101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4" name="Picture 44" descr="I1011sketch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5" name="Picture 43" descr="I1011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609600"/>
            <a:ext cx="87511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/>
                <a:cs typeface="Arial"/>
              </a:rPr>
              <a:t>A compositional (grouping) pattern is a commonly shared sparse coding</a:t>
            </a:r>
          </a:p>
          <a:p>
            <a:r>
              <a:rPr lang="en-US" sz="2000" dirty="0" smtClean="0">
                <a:latin typeface="Arial"/>
                <a:cs typeface="Arial"/>
              </a:rPr>
              <a:t>Learning pattern in sparse coding is no much more than sparse coding itself</a:t>
            </a:r>
            <a:endParaRPr lang="en-US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2872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9" descr="testsketch1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81000"/>
            <a:ext cx="16192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8" descr="testoriginal1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1000"/>
            <a:ext cx="16097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12" descr="testsketch12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81200"/>
            <a:ext cx="14097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13" descr="testoriginal13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981200"/>
            <a:ext cx="20288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14" descr="testsketch13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981200"/>
            <a:ext cx="20383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11" descr="testoriginal12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14001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17" descr="testsketch16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581400"/>
            <a:ext cx="1333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16" descr="testoriginal16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581400"/>
            <a:ext cx="1333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20" descr="testsketch17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81400"/>
            <a:ext cx="11049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19" descr="testoriginal17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581400"/>
            <a:ext cx="11049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23" descr="testsketch18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181600"/>
            <a:ext cx="20383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22" descr="testoriginal18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1600"/>
            <a:ext cx="20288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7" name="Picture 26" descr="testsketch18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5181600"/>
            <a:ext cx="19907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8" name="Picture 25" descr="testoriginal18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181600"/>
            <a:ext cx="20002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9" name="Picture 29" descr="testsketch13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81000"/>
            <a:ext cx="13906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0" name="Picture 28" descr="testoriginal13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13906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1" name="Picture 32" descr="testsketch155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581400"/>
            <a:ext cx="11906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2" name="Picture 31" descr="testoriginal15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581400"/>
            <a:ext cx="11906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3" name="Text Box 33"/>
          <p:cNvSpPr txBox="1">
            <a:spLocks noChangeArrowheads="1"/>
          </p:cNvSpPr>
          <p:nvPr/>
        </p:nvSpPr>
        <p:spPr bwMode="auto">
          <a:xfrm>
            <a:off x="152400" y="0"/>
            <a:ext cx="7930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b="1" dirty="0" smtClean="0">
                <a:ea typeface="宋体" charset="0"/>
                <a:cs typeface="宋体" charset="0"/>
              </a:rPr>
              <a:t>Generalizability: perturbations of basis functions + variations of their coefficients</a:t>
            </a:r>
            <a:endParaRPr lang="en-US" altLang="zh-CN" b="1" dirty="0">
              <a:ea typeface="宋体" charset="0"/>
              <a:cs typeface="宋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644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6" descr="input1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05000"/>
            <a:ext cx="144462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Picture 7" descr="sketch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05000"/>
            <a:ext cx="14382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8" descr="input10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495800"/>
            <a:ext cx="760413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9" descr="sketch10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495800"/>
            <a:ext cx="760413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5" descr="templat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838200"/>
            <a:ext cx="14382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12" descr="sketch10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200400"/>
            <a:ext cx="1308100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11" descr="input10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3200400"/>
            <a:ext cx="1308100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Picture 15" descr="sketch1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495800"/>
            <a:ext cx="12096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16" descr="input1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905000"/>
            <a:ext cx="1460500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17" descr="sketch1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905000"/>
            <a:ext cx="1468438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18" descr="input1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495800"/>
            <a:ext cx="152082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9" descr="sketch1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495800"/>
            <a:ext cx="15144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1" name="Picture 14" descr="input11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495800"/>
            <a:ext cx="12096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2" name="Picture 22" descr="sketch11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200400"/>
            <a:ext cx="8667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3" name="Picture 21" descr="input11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200400"/>
            <a:ext cx="8667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Picture 25" descr="sketch1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200400"/>
            <a:ext cx="1293813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5" name="Picture 24" descr="input118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200400"/>
            <a:ext cx="1293813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26" name="Text Box 43"/>
          <p:cNvSpPr txBox="1">
            <a:spLocks noChangeArrowheads="1"/>
          </p:cNvSpPr>
          <p:nvPr/>
        </p:nvSpPr>
        <p:spPr bwMode="auto">
          <a:xfrm>
            <a:off x="0" y="0"/>
            <a:ext cx="80519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altLang="zh-CN" b="1" dirty="0">
                <a:cs typeface="Arial" charset="0"/>
              </a:rPr>
              <a:t>Learning active basis models from non-aligned </a:t>
            </a:r>
            <a:r>
              <a:rPr lang="en-US" altLang="zh-CN" b="1" dirty="0" smtClean="0">
                <a:cs typeface="Arial" charset="0"/>
              </a:rPr>
              <a:t>image</a:t>
            </a:r>
            <a:endParaRPr lang="en-US" altLang="zh-CN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615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6" descr="input1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12668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4" name="Picture 7" descr="sketch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76400"/>
            <a:ext cx="12668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8" descr="input1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676400"/>
            <a:ext cx="10001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9" descr="sketch1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76400"/>
            <a:ext cx="10096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10" descr="input1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676400"/>
            <a:ext cx="6858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icture 11" descr="sketch1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676400"/>
            <a:ext cx="6953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Picture 12" descr="input1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676400"/>
            <a:ext cx="67627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0" name="Picture 13" descr="sketch1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676400"/>
            <a:ext cx="6858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1" name="Picture 14" descr="templat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895600"/>
            <a:ext cx="80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Picture 15" descr="input10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895600"/>
            <a:ext cx="7905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3" name="Picture 16" descr="sketch1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895600"/>
            <a:ext cx="80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4" name="Picture 17" descr="input10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8956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5" name="Picture 18" descr="sketch10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956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6" name="Picture 19" descr="input10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8956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7" name="Picture 20" descr="sketch10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28956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8" name="Picture 21" descr="templat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800"/>
            <a:ext cx="9810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9" name="Picture 22" descr="input10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733800"/>
            <a:ext cx="9810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0" name="Picture 23" descr="sketch101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733800"/>
            <a:ext cx="9810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1" name="Picture 24" descr="input104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733800"/>
            <a:ext cx="15335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2" name="Picture 25" descr="sketch104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800"/>
            <a:ext cx="15240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3" name="Picture 26" descr="input109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733800"/>
            <a:ext cx="1333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4" name="Picture 27" descr="sketch109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3733800"/>
            <a:ext cx="1333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5" name="Picture 28" descr="template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0600"/>
            <a:ext cx="771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6" name="Picture 29" descr="input101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800600"/>
            <a:ext cx="771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7" name="Picture 30" descr="sketch101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800600"/>
            <a:ext cx="771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8" name="Picture 31" descr="input103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800600"/>
            <a:ext cx="9429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59" name="Picture 32" descr="sketch103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800600"/>
            <a:ext cx="9429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0" name="Picture 33" descr="input105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800600"/>
            <a:ext cx="619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1" name="Picture 34" descr="sketch105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800600"/>
            <a:ext cx="619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2" name="Picture 35" descr="input11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00600"/>
            <a:ext cx="1019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3" name="Picture 36" descr="sketch113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25" y="4800600"/>
            <a:ext cx="1019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4" name="Picture 37" descr="template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1200"/>
            <a:ext cx="1019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5" name="Picture 38" descr="input101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7912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6" name="Picture 39" descr="sketch101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791200"/>
            <a:ext cx="1019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7" name="Picture 40" descr="input105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791200"/>
            <a:ext cx="1038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8" name="Picture 41" descr="sketch105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5791200"/>
            <a:ext cx="1038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9" name="Picture 42" descr="input106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791200"/>
            <a:ext cx="1333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0" name="Picture 43" descr="sketch106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5791200"/>
            <a:ext cx="1333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1" name="Picture 5" descr="template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838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2" name="Picture 46" descr="input101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62000"/>
            <a:ext cx="7429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3" name="Picture 47" descr="sketch101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762000"/>
            <a:ext cx="733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4" name="Picture 48" descr="input102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762000"/>
            <a:ext cx="733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5" name="Picture 49" descr="sketch102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85800"/>
            <a:ext cx="7239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6" name="Picture 50" descr="input103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762000"/>
            <a:ext cx="733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7" name="Picture 51" descr="sketch103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762000"/>
            <a:ext cx="7239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8" name="Picture 52" descr="input104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762000"/>
            <a:ext cx="7239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79" name="Picture 53" descr="sketch104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762000"/>
            <a:ext cx="7239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80" name="Picture 54" descr="input105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762000"/>
            <a:ext cx="733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81" name="Picture 55" descr="sketch105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575" y="762000"/>
            <a:ext cx="733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82" name="Picture 45" descr="template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733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83" name="Text Box 43"/>
          <p:cNvSpPr txBox="1">
            <a:spLocks noChangeArrowheads="1"/>
          </p:cNvSpPr>
          <p:nvPr/>
        </p:nvSpPr>
        <p:spPr bwMode="auto">
          <a:xfrm>
            <a:off x="0" y="0"/>
            <a:ext cx="796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altLang="zh-CN" b="1">
                <a:cs typeface="Arial" charset="0"/>
              </a:rPr>
              <a:t>Learning active basis models from non-aligned image</a:t>
            </a:r>
          </a:p>
        </p:txBody>
      </p:sp>
    </p:spTree>
    <p:extLst>
      <p:ext uri="{BB962C8B-B14F-4D97-AF65-F5344CB8AC3E}">
        <p14:creationId xmlns:p14="http://schemas.microsoft.com/office/powerpoint/2010/main" val="1487070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5" descr="templa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90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2" name="Picture 6" descr="input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152400"/>
            <a:ext cx="981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7" descr="sketch1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2400"/>
            <a:ext cx="990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8" descr="input1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52400"/>
            <a:ext cx="80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9" descr="sketch10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2400"/>
            <a:ext cx="80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icture 10" descr="input10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13" y="152400"/>
            <a:ext cx="11715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7" name="Picture 11" descr="sketch10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52400"/>
            <a:ext cx="11715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Picture 12" descr="templat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1036638"/>
            <a:ext cx="10287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Picture 13" descr="input10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066800"/>
            <a:ext cx="10287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0" name="Picture 14" descr="sketch10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66800"/>
            <a:ext cx="10287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1" name="Picture 15" descr="input10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066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2" name="Picture 16" descr="sketch10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68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3" name="Picture 17" descr="input10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066800"/>
            <a:ext cx="12573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4" name="Picture 18" descr="sketch10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066800"/>
            <a:ext cx="12573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5" name="Picture 19" descr="templat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1920875"/>
            <a:ext cx="115252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6" name="Picture 20" descr="input101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200" y="1920875"/>
            <a:ext cx="11430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7" name="Picture 21" descr="sketch10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05000"/>
            <a:ext cx="115252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8" name="Picture 22" descr="input108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475" y="1920875"/>
            <a:ext cx="1009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9" name="Picture 23" descr="sketch108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905000"/>
            <a:ext cx="1009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0" name="Picture 24" descr="input111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1920875"/>
            <a:ext cx="9906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1" name="Picture 25" descr="sketch111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905000"/>
            <a:ext cx="9906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2" name="Picture 26" descr="template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657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3" name="Picture 27" descr="input101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2743200"/>
            <a:ext cx="657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4" name="Picture 28" descr="sketch101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743200"/>
            <a:ext cx="6572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5" name="Picture 29" descr="input10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88" y="27432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6" name="Picture 30" descr="sketch108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7432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7" name="Picture 31" descr="input105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313" y="2743200"/>
            <a:ext cx="7429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8" name="Picture 32" descr="sketch105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743200"/>
            <a:ext cx="7429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9" name="Picture 33" descr="input10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2743200"/>
            <a:ext cx="8572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0" name="Picture 34" descr="sketch10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743200"/>
            <a:ext cx="8572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1" name="Picture 35" descr="template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1400"/>
            <a:ext cx="100012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2" name="Picture 36" descr="input101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38" y="3581400"/>
            <a:ext cx="9906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3" name="Picture 37" descr="sketch101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81400"/>
            <a:ext cx="100012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4" name="Picture 38" descr="input106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413" y="3581400"/>
            <a:ext cx="628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5" name="Picture 39" descr="sketch106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581400"/>
            <a:ext cx="628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6" name="Picture 40" descr="input110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88" y="3581400"/>
            <a:ext cx="7524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7" name="Picture 41" descr="sketch110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581400"/>
            <a:ext cx="7524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8" name="Picture 42" descr="template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3400"/>
            <a:ext cx="6191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9" name="Picture 43" descr="input101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8" y="4343400"/>
            <a:ext cx="6191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0" name="Picture 44" descr="sketch101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343400"/>
            <a:ext cx="6191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1" name="Picture 45" descr="input106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13" y="4343400"/>
            <a:ext cx="10382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2" name="Picture 46" descr="sketch106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343400"/>
            <a:ext cx="103822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3" name="Picture 47" descr="input113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88" y="4343400"/>
            <a:ext cx="94297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4" name="Picture 48" descr="sketch113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343400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5" name="Picture 49" descr="template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10200"/>
            <a:ext cx="7905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6" name="Picture 50" descr="input101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5410200"/>
            <a:ext cx="7905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7" name="Picture 51" descr="sketch101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5410200"/>
            <a:ext cx="7905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8" name="Picture 52" descr="input115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5410200"/>
            <a:ext cx="6953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29" name="Picture 53" descr="sketch115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410200"/>
            <a:ext cx="685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0" name="Picture 54" descr="input111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0" y="5410200"/>
            <a:ext cx="7524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1" name="Picture 55" descr="sketch111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410200"/>
            <a:ext cx="7524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2" name="Picture 56" descr="template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0"/>
            <a:ext cx="695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3" name="Picture 57" descr="input101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6096000"/>
            <a:ext cx="695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4" name="Picture 58" descr="sketch101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096000"/>
            <a:ext cx="695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5" name="Picture 59" descr="input112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88" y="6096000"/>
            <a:ext cx="9334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6" name="Picture 60" descr="sketch112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6096000"/>
            <a:ext cx="9334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7" name="Picture 61" descr="input119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13" y="6096000"/>
            <a:ext cx="14668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38" name="Picture 62" descr="sketch119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6096000"/>
            <a:ext cx="1457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318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30" descr="templa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895600"/>
            <a:ext cx="771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8" name="Picture 31" descr="input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2895600"/>
            <a:ext cx="771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32" descr="sketch1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463" y="2895600"/>
            <a:ext cx="7715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33" descr="input1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2895600"/>
            <a:ext cx="9620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34" descr="sketch10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63" y="2895600"/>
            <a:ext cx="9620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35" descr="input10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2895600"/>
            <a:ext cx="895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36" descr="sketch10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863" y="2895600"/>
            <a:ext cx="8858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37" descr="templat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5" name="Picture 38" descr="input10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3810000"/>
            <a:ext cx="752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Picture 39" descr="sketch10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463" y="3810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Picture 40" descr="input10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488" y="38100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8" name="Picture 41" descr="sketch10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63" y="38100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9" name="Picture 42" descr="input10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213" y="3810000"/>
            <a:ext cx="12382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0" name="Picture 43" descr="sketch10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663" y="3810000"/>
            <a:ext cx="12382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1" name="Picture 44" descr="templat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7400"/>
            <a:ext cx="1019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2" name="Picture 45" descr="input101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3" y="5867400"/>
            <a:ext cx="1009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3" name="Picture 46" descr="sketch10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867400"/>
            <a:ext cx="1019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4" name="Picture 47" descr="input107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88" y="5867400"/>
            <a:ext cx="752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5" name="Picture 48" descr="sketch107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867400"/>
            <a:ext cx="752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6" name="Picture 49" descr="input109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13" y="5867400"/>
            <a:ext cx="1447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7" name="Picture 50" descr="sketch109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867400"/>
            <a:ext cx="14382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78" name="Text Box 43"/>
          <p:cNvSpPr txBox="1">
            <a:spLocks noChangeArrowheads="1"/>
          </p:cNvSpPr>
          <p:nvPr/>
        </p:nvSpPr>
        <p:spPr bwMode="auto">
          <a:xfrm>
            <a:off x="0" y="0"/>
            <a:ext cx="796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altLang="zh-CN" b="1">
                <a:cs typeface="Arial" charset="0"/>
              </a:rPr>
              <a:t>Learning active basis models from non-aligned image</a:t>
            </a:r>
          </a:p>
        </p:txBody>
      </p:sp>
      <p:pic>
        <p:nvPicPr>
          <p:cNvPr id="45079" name="Picture 51" descr="http://www.stat.ucla.edu/%7Eywu/AB/mapleRRpng/input10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609600"/>
            <a:ext cx="7048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0" name="Picture 52" descr="http://www.stat.ucla.edu/%7Eywu/AB/mapleRRpng/sketch101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09600"/>
            <a:ext cx="7143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1" name="Picture 53" descr="http://www.stat.ucla.edu/%7Eywu/AB/mapleRRpng/input106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6096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2" name="Picture 54" descr="http://www.stat.ucla.edu/%7Eywu/AB/mapleRRpng/sketch106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6096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3" name="Picture 55" descr="http://www.stat.ucla.edu/%7Eywu/AB/mapleRRpng/input111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609600"/>
            <a:ext cx="80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4" name="Picture 56" descr="http://www.stat.ucla.edu/%7Eywu/AB/mapleRRpng/sketch111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609600"/>
            <a:ext cx="8001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5" name="Picture 57" descr="http://www.stat.ucla.edu/%7Eywu/AB/mapleRRpng/input114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09600"/>
            <a:ext cx="8096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6" name="Picture 58" descr="http://www.stat.ucla.edu/%7Eywu/AB/mapleRRpng/sketch114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09600"/>
            <a:ext cx="8096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7" name="Picture 50" descr="http://www.stat.ucla.edu/%7Eywu/AB/mapleRRpng/template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09600"/>
            <a:ext cx="7143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8" name="Picture 61" descr="http://www.stat.ucla.edu/%7Eywu/AB/meiRRpng/sketch102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524000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9" name="Picture 62" descr="http://www.stat.ucla.edu/%7Eywu/AB/meiRRpng/input103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524000"/>
            <a:ext cx="13430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0" name="Picture 63" descr="http://www.stat.ucla.edu/%7Eywu/AB/meiRRpng/sketch103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1524000"/>
            <a:ext cx="13430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1" name="Picture 60" descr="http://www.stat.ucla.edu/%7Eywu/AB/meiRRpng/input102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524000"/>
            <a:ext cx="857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2" name="Picture 66" descr="http://www.stat.ucla.edu/%7Eywu/AB/meiRRpng/sketch105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752600"/>
            <a:ext cx="114300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3" name="Picture 65" descr="http://www.stat.ucla.edu/%7Eywu/AB/meiRRpng/input10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52600"/>
            <a:ext cx="11652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4" name="Picture 80" descr="http://www.stat.ucla.edu/%7Eywu/AB/meiRRpng/template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52600"/>
            <a:ext cx="8382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5" name="Picture 83" descr="http://www.stat.ucla.edu/%7Eywu/AB/blueeyeRRpng/input101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876800"/>
            <a:ext cx="7683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6" name="Picture 84" descr="http://www.stat.ucla.edu/%7Eywu/AB/blueeyeRRpng/sketch101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876800"/>
            <a:ext cx="7683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7" name="Picture 85" descr="http://www.stat.ucla.edu/%7Eywu/AB/blueeyeRRpng/input102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876800"/>
            <a:ext cx="7366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8" name="Picture 86" descr="http://www.stat.ucla.edu/%7Eywu/AB/blueeyeRRpng/sketch102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876800"/>
            <a:ext cx="7429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99" name="Picture 87" descr="http://www.stat.ucla.edu/%7Eywu/AB/blueeyeRRpng/input103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876800"/>
            <a:ext cx="6794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00" name="Picture 88" descr="http://www.stat.ucla.edu/%7Eywu/AB/blueeyeRRpng/sketch103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876800"/>
            <a:ext cx="6858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01" name="Picture 82" descr="http://www.stat.ucla.edu/%7Eywu/AB/blueeyeRRpng/template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800600"/>
            <a:ext cx="7683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02" name="Picture 94" descr="http://www.stat.ucla.edu/%7Eywu/AB/blueeyeRRpng/sketch123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648200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03" name="Picture 93" descr="http://www.stat.ucla.edu/%7Eywu/AB/blueeyeRRpng/input123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648200"/>
            <a:ext cx="9429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594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335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Sparse coding model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514600"/>
            <a:ext cx="6686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Rewrite active basis model in packed form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181600"/>
            <a:ext cx="8534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Represent image by a dictionary of active basis models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0444" y="2971800"/>
            <a:ext cx="1213556" cy="75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http://www.stat.ucla.edu/%7Eywu/ABC/ABCMayMaple2/document/ABC/color_templat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0" y="3886200"/>
            <a:ext cx="284427" cy="284427"/>
          </a:xfrm>
          <a:prstGeom prst="rect">
            <a:avLst/>
          </a:prstGeom>
          <a:noFill/>
        </p:spPr>
      </p:pic>
      <p:pic>
        <p:nvPicPr>
          <p:cNvPr id="14" name="Picture 4" descr="http://www.stat.ucla.edu/%7Eywu/ABC/ABCMayMaple2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4800" y="3886200"/>
            <a:ext cx="284427" cy="284428"/>
          </a:xfrm>
          <a:prstGeom prst="rect">
            <a:avLst/>
          </a:prstGeom>
          <a:noFill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4271" y="4267200"/>
            <a:ext cx="1219729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53000" y="228600"/>
            <a:ext cx="2057400" cy="2057400"/>
          </a:xfrm>
          <a:prstGeom prst="rect">
            <a:avLst/>
          </a:prstGeom>
        </p:spPr>
      </p:pic>
      <p:pic>
        <p:nvPicPr>
          <p:cNvPr id="23" name="Picture 11" descr="testoriginal12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1800" y="3048000"/>
            <a:ext cx="762000" cy="829388"/>
          </a:xfrm>
          <a:prstGeom prst="rect">
            <a:avLst/>
          </a:prstGeom>
          <a:noFill/>
        </p:spPr>
      </p:pic>
      <p:pic>
        <p:nvPicPr>
          <p:cNvPr id="24" name="Picture 12" descr="testsketch12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1800" y="4038600"/>
            <a:ext cx="838200" cy="906162"/>
          </a:xfrm>
          <a:prstGeom prst="rect">
            <a:avLst/>
          </a:prstGeom>
          <a:noFill/>
        </p:spPr>
      </p:pic>
      <p:graphicFrame>
        <p:nvGraphicFramePr>
          <p:cNvPr id="18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7046439"/>
              </p:ext>
            </p:extLst>
          </p:nvPr>
        </p:nvGraphicFramePr>
        <p:xfrm>
          <a:off x="6569075" y="5943600"/>
          <a:ext cx="25923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2" name="Equation" r:id="rId10" imgW="950760" imgH="219240" progId="Equation.3">
                  <p:embed/>
                </p:oleObj>
              </mc:Choice>
              <mc:Fallback>
                <p:oleObj name="Equation" r:id="rId10" imgW="950760" imgH="219240" progId="Equation.3">
                  <p:embed/>
                  <p:pic>
                    <p:nvPicPr>
                      <p:cNvPr id="0" name="Picture 3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5943600"/>
                        <a:ext cx="2592388" cy="60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410672"/>
              </p:ext>
            </p:extLst>
          </p:nvPr>
        </p:nvGraphicFramePr>
        <p:xfrm>
          <a:off x="381000" y="5739870"/>
          <a:ext cx="4183063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3" name="Equation" r:id="rId12" imgW="1728000" imgH="447840" progId="Equation.3">
                  <p:embed/>
                </p:oleObj>
              </mc:Choice>
              <mc:Fallback>
                <p:oleObj name="Equation" r:id="rId12" imgW="1728000" imgH="447840" progId="Equation.3">
                  <p:embed/>
                  <p:pic>
                    <p:nvPicPr>
                      <p:cNvPr id="0" name="Picture 3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5739870"/>
                        <a:ext cx="4183063" cy="1084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3282743"/>
              </p:ext>
            </p:extLst>
          </p:nvPr>
        </p:nvGraphicFramePr>
        <p:xfrm>
          <a:off x="381000" y="457200"/>
          <a:ext cx="2778125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4" name="Equation" r:id="rId14" imgW="1142640" imgH="447840" progId="Equation.3">
                  <p:embed/>
                </p:oleObj>
              </mc:Choice>
              <mc:Fallback>
                <p:oleObj name="Equation" r:id="rId14" imgW="1142640" imgH="447840" progId="Equation.3">
                  <p:embed/>
                  <p:pic>
                    <p:nvPicPr>
                      <p:cNvPr id="0" name="Picture 3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457200"/>
                        <a:ext cx="2778125" cy="1084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8279440"/>
              </p:ext>
            </p:extLst>
          </p:nvPr>
        </p:nvGraphicFramePr>
        <p:xfrm>
          <a:off x="457200" y="1447800"/>
          <a:ext cx="3846513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5" name="Equation" r:id="rId16" imgW="1590840" imgH="447840" progId="Equation.3">
                  <p:embed/>
                </p:oleObj>
              </mc:Choice>
              <mc:Fallback>
                <p:oleObj name="Equation" r:id="rId16" imgW="1590840" imgH="447840" progId="Equation.3">
                  <p:embed/>
                  <p:pic>
                    <p:nvPicPr>
                      <p:cNvPr id="0" name="Picture 3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447800"/>
                        <a:ext cx="3846513" cy="1084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837546"/>
              </p:ext>
            </p:extLst>
          </p:nvPr>
        </p:nvGraphicFramePr>
        <p:xfrm>
          <a:off x="0" y="3124201"/>
          <a:ext cx="681939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6" name="Equation" r:id="rId18" imgW="2870640" imgH="447840" progId="Equation.3">
                  <p:embed/>
                </p:oleObj>
              </mc:Choice>
              <mc:Fallback>
                <p:oleObj name="Equation" r:id="rId18" imgW="2870640" imgH="447840" progId="Equation.3">
                  <p:embed/>
                  <p:pic>
                    <p:nvPicPr>
                      <p:cNvPr id="0" name="Picture 3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124201"/>
                        <a:ext cx="6819395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4637787"/>
              </p:ext>
            </p:extLst>
          </p:nvPr>
        </p:nvGraphicFramePr>
        <p:xfrm>
          <a:off x="838200" y="4267200"/>
          <a:ext cx="512921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7" name="Equation" r:id="rId20" imgW="2121120" imgH="228240" progId="Equation.3">
                  <p:embed/>
                </p:oleObj>
              </mc:Choice>
              <mc:Fallback>
                <p:oleObj name="Equation" r:id="rId20" imgW="2121120" imgH="228240" progId="Equation.3">
                  <p:embed/>
                  <p:pic>
                    <p:nvPicPr>
                      <p:cNvPr id="0" name="Picture 3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4267200"/>
                        <a:ext cx="5129212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74651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3575" y="228600"/>
            <a:ext cx="736712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Arial"/>
                <a:cs typeface="Arial"/>
              </a:rPr>
              <a:t>Compositional sparse coding model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752600"/>
            <a:ext cx="836311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Arial"/>
                <a:cs typeface="Arial"/>
              </a:rPr>
              <a:t>Learning algorithm</a:t>
            </a:r>
            <a:r>
              <a:rPr lang="en-US" sz="3200" dirty="0" smtClean="0">
                <a:latin typeface="Arial"/>
                <a:cs typeface="Arial"/>
              </a:rPr>
              <a:t>: </a:t>
            </a:r>
            <a:r>
              <a:rPr lang="en-US" sz="2000" dirty="0" smtClean="0">
                <a:latin typeface="Arial"/>
                <a:cs typeface="Arial"/>
              </a:rPr>
              <a:t>specify number and size of templates </a:t>
            </a:r>
            <a:endParaRPr lang="en-US" sz="2000" dirty="0">
              <a:latin typeface="Arial"/>
              <a:cs typeface="Arial"/>
            </a:endParaRPr>
          </a:p>
        </p:txBody>
      </p:sp>
      <p:pic>
        <p:nvPicPr>
          <p:cNvPr id="16" name="Picture 10" descr="http://www.stat.ucla.edu/%7Eywu/ABC/maple/template2_Ite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5562600"/>
            <a:ext cx="511277" cy="511277"/>
          </a:xfrm>
          <a:prstGeom prst="rect">
            <a:avLst/>
          </a:prstGeom>
          <a:noFill/>
        </p:spPr>
      </p:pic>
      <p:pic>
        <p:nvPicPr>
          <p:cNvPr id="17" name="Picture 11" descr="http://www.stat.ucla.edu/%7Eywu/ABC/maple/template2_Iter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5562600"/>
            <a:ext cx="511277" cy="511277"/>
          </a:xfrm>
          <a:prstGeom prst="rect">
            <a:avLst/>
          </a:prstGeom>
          <a:noFill/>
        </p:spPr>
      </p:pic>
      <p:pic>
        <p:nvPicPr>
          <p:cNvPr id="18" name="Picture 12" descr="http://www.stat.ucla.edu/%7Eywu/ABC/maple/template2_Iter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5562600"/>
            <a:ext cx="511277" cy="511277"/>
          </a:xfrm>
          <a:prstGeom prst="rect">
            <a:avLst/>
          </a:prstGeom>
          <a:noFill/>
        </p:spPr>
      </p:pic>
      <p:pic>
        <p:nvPicPr>
          <p:cNvPr id="19" name="Picture 13" descr="http://www.stat.ucla.edu/%7Eywu/ABC/maple/template2_Iter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95600" y="5562600"/>
            <a:ext cx="511277" cy="511277"/>
          </a:xfrm>
          <a:prstGeom prst="rect">
            <a:avLst/>
          </a:prstGeom>
          <a:noFill/>
        </p:spPr>
      </p:pic>
      <p:pic>
        <p:nvPicPr>
          <p:cNvPr id="20" name="Picture 14" descr="http://www.stat.ucla.edu/%7Eywu/ABC/maple/template2_Iter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5200" y="5562600"/>
            <a:ext cx="511277" cy="511277"/>
          </a:xfrm>
          <a:prstGeom prst="rect">
            <a:avLst/>
          </a:prstGeom>
          <a:noFill/>
        </p:spPr>
      </p:pic>
      <p:pic>
        <p:nvPicPr>
          <p:cNvPr id="21" name="Picture 15" descr="http://www.stat.ucla.edu/%7Eywu/ABC/maple/template2_Iter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14800" y="5562600"/>
            <a:ext cx="511277" cy="511277"/>
          </a:xfrm>
          <a:prstGeom prst="rect">
            <a:avLst/>
          </a:prstGeom>
          <a:noFill/>
        </p:spPr>
      </p:pic>
      <p:pic>
        <p:nvPicPr>
          <p:cNvPr id="22" name="Picture 9" descr="http://www.stat.ucla.edu/%7Eywu/ABC/maple/template2_Iter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1" y="5562600"/>
            <a:ext cx="511277" cy="511277"/>
          </a:xfrm>
          <a:prstGeom prst="rect">
            <a:avLst/>
          </a:prstGeom>
          <a:noFill/>
        </p:spPr>
      </p:pic>
      <p:pic>
        <p:nvPicPr>
          <p:cNvPr id="23" name="Picture 18" descr="http://www.stat.ucla.edu/%7Eywu/ABC/maple/template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66800" y="6118123"/>
            <a:ext cx="511277" cy="511277"/>
          </a:xfrm>
          <a:prstGeom prst="rect">
            <a:avLst/>
          </a:prstGeom>
          <a:noFill/>
        </p:spPr>
      </p:pic>
      <p:pic>
        <p:nvPicPr>
          <p:cNvPr id="24" name="Picture 19" descr="http://www.stat.ucla.edu/%7Eywu/ABC/maple/template5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76400" y="6118123"/>
            <a:ext cx="511277" cy="511277"/>
          </a:xfrm>
          <a:prstGeom prst="rect">
            <a:avLst/>
          </a:prstGeom>
          <a:noFill/>
        </p:spPr>
      </p:pic>
      <p:pic>
        <p:nvPicPr>
          <p:cNvPr id="25" name="Picture 20" descr="http://www.stat.ucla.edu/%7Eywu/ABC/maple/template10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6000" y="6118123"/>
            <a:ext cx="511277" cy="511277"/>
          </a:xfrm>
          <a:prstGeom prst="rect">
            <a:avLst/>
          </a:prstGeom>
          <a:noFill/>
        </p:spPr>
      </p:pic>
      <p:pic>
        <p:nvPicPr>
          <p:cNvPr id="26" name="Picture 21" descr="http://www.stat.ucla.edu/%7Eywu/ABC/maple/template20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95600" y="6118123"/>
            <a:ext cx="511277" cy="511277"/>
          </a:xfrm>
          <a:prstGeom prst="rect">
            <a:avLst/>
          </a:prstGeom>
          <a:noFill/>
        </p:spPr>
      </p:pic>
      <p:pic>
        <p:nvPicPr>
          <p:cNvPr id="27" name="Picture 22" descr="http://www.stat.ucla.edu/%7Eywu/ABC/maple/template30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505200" y="6118123"/>
            <a:ext cx="511277" cy="511277"/>
          </a:xfrm>
          <a:prstGeom prst="rect">
            <a:avLst/>
          </a:prstGeom>
          <a:noFill/>
        </p:spPr>
      </p:pic>
      <p:pic>
        <p:nvPicPr>
          <p:cNvPr id="28" name="Picture 23" descr="http://www.stat.ucla.edu/%7Eywu/ABC/maple/template40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114800" y="6118123"/>
            <a:ext cx="511277" cy="511277"/>
          </a:xfrm>
          <a:prstGeom prst="rect">
            <a:avLst/>
          </a:prstGeom>
          <a:noFill/>
        </p:spPr>
      </p:pic>
      <p:pic>
        <p:nvPicPr>
          <p:cNvPr id="29" name="Picture 17" descr="http://www.stat.ucla.edu/%7Eywu/ABC/maple/template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7200" y="6118123"/>
            <a:ext cx="511277" cy="511277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4876800" y="5638800"/>
            <a:ext cx="2211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The first 7 iterations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53000" y="6194323"/>
            <a:ext cx="3046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Learning in the 10</a:t>
            </a:r>
            <a:r>
              <a:rPr lang="en-US" baseline="30000" dirty="0" smtClean="0">
                <a:latin typeface="Arial"/>
                <a:cs typeface="Arial"/>
              </a:rPr>
              <a:t>th</a:t>
            </a:r>
            <a:r>
              <a:rPr lang="en-US" dirty="0" smtClean="0">
                <a:latin typeface="Arial"/>
                <a:cs typeface="Arial"/>
              </a:rPr>
              <a:t> iteration</a:t>
            </a:r>
            <a:endParaRPr lang="en-US" dirty="0">
              <a:latin typeface="Arial"/>
              <a:cs typeface="Arial"/>
            </a:endParaRPr>
          </a:p>
        </p:txBody>
      </p:sp>
      <p:graphicFrame>
        <p:nvGraphicFramePr>
          <p:cNvPr id="32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5712421"/>
              </p:ext>
            </p:extLst>
          </p:nvPr>
        </p:nvGraphicFramePr>
        <p:xfrm>
          <a:off x="-12700" y="2541588"/>
          <a:ext cx="8943975" cy="237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11" name="Equation" r:id="rId17" imgW="4483100" imgH="1193800" progId="Equation.3">
                  <p:embed/>
                </p:oleObj>
              </mc:Choice>
              <mc:Fallback>
                <p:oleObj name="Equation" r:id="rId17" imgW="4483100" imgH="1193800" progId="Equation.3">
                  <p:embed/>
                  <p:pic>
                    <p:nvPicPr>
                      <p:cNvPr id="0" name="Picture 1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2700" y="2541588"/>
                        <a:ext cx="8943975" cy="2370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5404282"/>
              </p:ext>
            </p:extLst>
          </p:nvPr>
        </p:nvGraphicFramePr>
        <p:xfrm>
          <a:off x="533400" y="762000"/>
          <a:ext cx="4183063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12" name="Equation" r:id="rId19" imgW="1728000" imgH="447840" progId="Equation.3">
                  <p:embed/>
                </p:oleObj>
              </mc:Choice>
              <mc:Fallback>
                <p:oleObj name="Equation" r:id="rId19" imgW="1728000" imgH="447840" progId="Equation.3">
                  <p:embed/>
                  <p:pic>
                    <p:nvPicPr>
                      <p:cNvPr id="0" name="Picture 1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762000"/>
                        <a:ext cx="4183063" cy="1084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2645931"/>
              </p:ext>
            </p:extLst>
          </p:nvPr>
        </p:nvGraphicFramePr>
        <p:xfrm>
          <a:off x="6019800" y="1066800"/>
          <a:ext cx="25923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13" name="Equation" r:id="rId21" imgW="950760" imgH="219240" progId="Equation.3">
                  <p:embed/>
                </p:oleObj>
              </mc:Choice>
              <mc:Fallback>
                <p:oleObj name="Equation" r:id="rId21" imgW="950760" imgH="219240" progId="Equation.3">
                  <p:embed/>
                  <p:pic>
                    <p:nvPicPr>
                      <p:cNvPr id="0" name="Picture 1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1066800"/>
                        <a:ext cx="2592388" cy="60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0536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52400"/>
            <a:ext cx="22098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514600"/>
            <a:ext cx="2209800" cy="138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1905000"/>
            <a:ext cx="5524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7" name="Picture 7" descr="http://www.stat.ucla.edu/%7Eywu/ABC/ABCMayMaple2/document/ABC/color_template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1905000"/>
            <a:ext cx="571500" cy="571500"/>
          </a:xfrm>
          <a:prstGeom prst="rect">
            <a:avLst/>
          </a:prstGeom>
          <a:noFill/>
        </p:spPr>
      </p:pic>
      <p:pic>
        <p:nvPicPr>
          <p:cNvPr id="66566" name="Picture 6" descr="http://www.stat.ucla.edu/%7Eywu/ABC/ABCMayMaple2/document/ABC/color_template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1905000"/>
            <a:ext cx="571500" cy="571501"/>
          </a:xfrm>
          <a:prstGeom prst="rect">
            <a:avLst/>
          </a:prstGeom>
          <a:noFill/>
        </p:spPr>
      </p:pic>
      <p:pic>
        <p:nvPicPr>
          <p:cNvPr id="66568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514600"/>
            <a:ext cx="2209800" cy="138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72" name="Picture 12" descr="http://www.stat.ucla.edu/%7Eywu/ABC/ABCMayMaple3/document/ABC/color_template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09800" y="4495800"/>
            <a:ext cx="571500" cy="571500"/>
          </a:xfrm>
          <a:prstGeom prst="rect">
            <a:avLst/>
          </a:prstGeom>
          <a:noFill/>
        </p:spPr>
      </p:pic>
      <p:pic>
        <p:nvPicPr>
          <p:cNvPr id="66573" name="Picture 13" descr="http://www.stat.ucla.edu/%7Eywu/ABC/ABCMayMaple3/document/ABC/color_template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19400" y="4495800"/>
            <a:ext cx="571500" cy="571500"/>
          </a:xfrm>
          <a:prstGeom prst="rect">
            <a:avLst/>
          </a:prstGeom>
          <a:noFill/>
        </p:spPr>
      </p:pic>
      <p:pic>
        <p:nvPicPr>
          <p:cNvPr id="66571" name="Picture 11" descr="http://www.stat.ucla.edu/%7Eywu/ABC/ABCMayMaple3/document/ABC/color_template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00200" y="4495800"/>
            <a:ext cx="571500" cy="571501"/>
          </a:xfrm>
          <a:prstGeom prst="rect">
            <a:avLst/>
          </a:prstGeom>
          <a:noFill/>
        </p:spPr>
      </p:pic>
      <p:pic>
        <p:nvPicPr>
          <p:cNvPr id="66575" name="Picture 15" descr="http://www.stat.ucla.edu/%7Eywu/ABC/ABCMayMaple3/document/ABC/train_colorsketch_image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00200" y="5105400"/>
            <a:ext cx="2209800" cy="1380526"/>
          </a:xfrm>
          <a:prstGeom prst="rect">
            <a:avLst/>
          </a:prstGeom>
          <a:noFill/>
        </p:spPr>
      </p:pic>
      <p:pic>
        <p:nvPicPr>
          <p:cNvPr id="66578" name="Picture 18" descr="http://www.stat.ucla.edu/%7Eywu/ABC/ABCMayMaple4/document/ABC/color_template3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81600" y="4495800"/>
            <a:ext cx="571500" cy="571500"/>
          </a:xfrm>
          <a:prstGeom prst="rect">
            <a:avLst/>
          </a:prstGeom>
          <a:noFill/>
        </p:spPr>
      </p:pic>
      <p:pic>
        <p:nvPicPr>
          <p:cNvPr id="66579" name="Picture 19" descr="http://www.stat.ucla.edu/%7Eywu/ABC/ABCMayMaple4/document/ABC/color_template4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91200" y="4495800"/>
            <a:ext cx="571500" cy="571500"/>
          </a:xfrm>
          <a:prstGeom prst="rect">
            <a:avLst/>
          </a:prstGeom>
          <a:noFill/>
        </p:spPr>
      </p:pic>
      <p:pic>
        <p:nvPicPr>
          <p:cNvPr id="66580" name="Picture 20" descr="http://www.stat.ucla.edu/%7Eywu/ABC/ABCMayMaple4/document/ABC/color_template2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00800" y="4495800"/>
            <a:ext cx="571500" cy="571500"/>
          </a:xfrm>
          <a:prstGeom prst="rect">
            <a:avLst/>
          </a:prstGeom>
          <a:noFill/>
        </p:spPr>
      </p:pic>
      <p:pic>
        <p:nvPicPr>
          <p:cNvPr id="66577" name="Picture 17" descr="http://www.stat.ucla.edu/%7Eywu/ABC/ABCMayMaple4/document/ABC/color_template1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2000" y="4495800"/>
            <a:ext cx="571500" cy="571501"/>
          </a:xfrm>
          <a:prstGeom prst="rect">
            <a:avLst/>
          </a:prstGeom>
          <a:noFill/>
        </p:spPr>
      </p:pic>
      <p:pic>
        <p:nvPicPr>
          <p:cNvPr id="66582" name="Picture 22" descr="http://www.stat.ucla.edu/%7Eywu/ABC/ABCMayMaple4/document/ABC/train_colorsketch_image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72000" y="5105401"/>
            <a:ext cx="2209800" cy="1380526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2286000" y="38862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1385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5257800" y="38862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1950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2286000" y="648866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1831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5334000" y="648866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1818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www.stat.ucla.edu/%7Eywu/ABC/ABCpink/document/ABC/train_flower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838200"/>
            <a:ext cx="2514600" cy="3143250"/>
          </a:xfrm>
          <a:prstGeom prst="rect">
            <a:avLst/>
          </a:prstGeom>
          <a:noFill/>
        </p:spPr>
      </p:pic>
      <p:pic>
        <p:nvPicPr>
          <p:cNvPr id="70660" name="Picture 4" descr="http://www.stat.ucla.edu/%7Eywu/ABC/ABCpink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838200"/>
            <a:ext cx="2514600" cy="3143250"/>
          </a:xfrm>
          <a:prstGeom prst="rect">
            <a:avLst/>
          </a:prstGeom>
          <a:noFill/>
        </p:spPr>
      </p:pic>
      <p:pic>
        <p:nvPicPr>
          <p:cNvPr id="70663" name="Picture 7" descr="http://www.stat.ucla.edu/%7Eywu/ABC/ABCpink/document/ABC/color_templat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1447800"/>
            <a:ext cx="571500" cy="571500"/>
          </a:xfrm>
          <a:prstGeom prst="rect">
            <a:avLst/>
          </a:prstGeom>
          <a:noFill/>
        </p:spPr>
      </p:pic>
      <p:pic>
        <p:nvPicPr>
          <p:cNvPr id="70662" name="Picture 6" descr="http://www.stat.ucla.edu/%7Eywu/ABC/ABCpink/document/ABC/color_template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838200"/>
            <a:ext cx="571500" cy="571501"/>
          </a:xfrm>
          <a:prstGeom prst="rect">
            <a:avLst/>
          </a:prstGeom>
          <a:noFill/>
        </p:spPr>
      </p:pic>
      <p:pic>
        <p:nvPicPr>
          <p:cNvPr id="70667" name="Picture 11" descr="http://www.stat.ucla.edu/%7Eywu/ABC/ABC3/document/ABC/train_Beautiful+Flower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4114800"/>
            <a:ext cx="1917944" cy="1465310"/>
          </a:xfrm>
          <a:prstGeom prst="rect">
            <a:avLst/>
          </a:prstGeom>
          <a:noFill/>
        </p:spPr>
      </p:pic>
      <p:pic>
        <p:nvPicPr>
          <p:cNvPr id="70669" name="Picture 13" descr="http://www.stat.ucla.edu/%7Eywu/ABC/ABC3/document/ABC/train_colorsketch_imag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33800" y="4114799"/>
            <a:ext cx="1888437" cy="1447801"/>
          </a:xfrm>
          <a:prstGeom prst="rect">
            <a:avLst/>
          </a:prstGeom>
          <a:noFill/>
        </p:spPr>
      </p:pic>
      <p:pic>
        <p:nvPicPr>
          <p:cNvPr id="70671" name="Picture 15" descr="http://www.stat.ucla.edu/%7Eywu/ABC/ABC3/document/ABC/color_templat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66800" y="4114800"/>
            <a:ext cx="571500" cy="571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9" y="1752599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40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0699" y="1752599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41" name="Picture 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599" y="1752599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42" name="Picture 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599" y="1752599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50" name="Picture 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9" y="3352799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51" name="Picture 2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8799" y="3352799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58" name="Picture 3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599" y="3352799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59" name="Picture 3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38600" y="33528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60" name="Picture 3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8600" y="49530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61" name="Picture 3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28800" y="49530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62" name="Picture 3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38600" y="49530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63" name="Picture 39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62600" y="49530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" name="Picture 1" descr="C:\Users\user\Desktop\JournalABC\illustration\cattemplate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8600" y="609601"/>
            <a:ext cx="6858000" cy="833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599" y="304800"/>
            <a:ext cx="5907959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2860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22860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7800" y="22860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22860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1" y="3810001"/>
            <a:ext cx="1295399" cy="1295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7400" y="38100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7" name="Picture 9" descr="C:\Users\lisa\Desktop\JournalABC\JournalABC\animal\train35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86200" y="3810000"/>
            <a:ext cx="1295400" cy="1295400"/>
          </a:xfrm>
          <a:prstGeom prst="rect">
            <a:avLst/>
          </a:prstGeom>
          <a:noFill/>
        </p:spPr>
      </p:pic>
      <p:pic>
        <p:nvPicPr>
          <p:cNvPr id="89098" name="Picture 10" descr="C:\Users\lisa\Desktop\JournalABC\JournalABC\animal\train_sketch_image354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57800" y="3810000"/>
            <a:ext cx="1295400" cy="1295400"/>
          </a:xfrm>
          <a:prstGeom prst="rect">
            <a:avLst/>
          </a:prstGeom>
          <a:noFill/>
        </p:spPr>
      </p:pic>
      <p:pic>
        <p:nvPicPr>
          <p:cNvPr id="89099" name="Picture 11" descr="C:\Users\lisa\Desktop\JournalABC\JournalABC\animal\train43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9600" y="5334000"/>
            <a:ext cx="1295400" cy="1295400"/>
          </a:xfrm>
          <a:prstGeom prst="rect">
            <a:avLst/>
          </a:prstGeom>
          <a:noFill/>
        </p:spPr>
      </p:pic>
      <p:pic>
        <p:nvPicPr>
          <p:cNvPr id="89100" name="Picture 12" descr="C:\Users\lisa\Desktop\JournalABC\JournalABC\animal\train_sketch_image433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57400" y="5334000"/>
            <a:ext cx="1295400" cy="1295400"/>
          </a:xfrm>
          <a:prstGeom prst="rect">
            <a:avLst/>
          </a:prstGeom>
          <a:noFill/>
        </p:spPr>
      </p:pic>
      <p:pic>
        <p:nvPicPr>
          <p:cNvPr id="89101" name="Picture 13" descr="C:\Users\lisa\Desktop\JournalABC\JournalABC\animal\train44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86200" y="5334000"/>
            <a:ext cx="1295400" cy="1295400"/>
          </a:xfrm>
          <a:prstGeom prst="rect">
            <a:avLst/>
          </a:prstGeom>
          <a:noFill/>
        </p:spPr>
      </p:pic>
      <p:pic>
        <p:nvPicPr>
          <p:cNvPr id="89102" name="Picture 14" descr="C:\Users\lisa\Desktop\JournalABC\JournalABC\animal\train_sketch_image447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34000" y="5334000"/>
            <a:ext cx="1295400" cy="129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Users\lisa\Desktop\JournalABC\JournalABC\illustration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447800"/>
            <a:ext cx="7388552" cy="3886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3200" y="5410200"/>
            <a:ext cx="39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15 training images: 61.63 +/_ 2.2 %</a:t>
            </a:r>
          </a:p>
          <a:p>
            <a:r>
              <a:rPr lang="en-US" dirty="0" smtClean="0"/>
              <a:t>30 training images: 68.49 +/_ 0.9% </a:t>
            </a:r>
            <a:endParaRPr lang="en-US" dirty="0"/>
          </a:p>
        </p:txBody>
      </p:sp>
      <p:pic>
        <p:nvPicPr>
          <p:cNvPr id="3" name="Picture 1" descr="C:\Users\user\Desktop\JournalABC\img\template_sort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2133600"/>
            <a:ext cx="5909951" cy="29718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295400" y="1447800"/>
            <a:ext cx="1285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Caltech 101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4"/>
          <p:cNvGraphicFramePr>
            <a:graphicFrameLocks noChangeAspect="1"/>
          </p:cNvGraphicFramePr>
          <p:nvPr/>
        </p:nvGraphicFramePr>
        <p:xfrm>
          <a:off x="900113" y="1954213"/>
          <a:ext cx="7248525" cy="2770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9" r:id="rId3" imgW="7248917" imgH="2771957" progId="Paint.Picture">
                  <p:embed/>
                </p:oleObj>
              </mc:Choice>
              <mc:Fallback>
                <p:oleObj r:id="rId3" imgW="7248917" imgH="277195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1954213"/>
                        <a:ext cx="7248525" cy="2770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676400" y="990600"/>
            <a:ext cx="57771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Hierarchical Composition</a:t>
            </a:r>
            <a:endParaRPr lang="en-US" sz="36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428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1085850" y="1773238"/>
          <a:ext cx="6972300" cy="280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2" r:id="rId3" imgW="6972797" imgH="2800757" progId="Paint.Picture">
                  <p:embed/>
                </p:oleObj>
              </mc:Choice>
              <mc:Fallback>
                <p:oleObj r:id="rId3" imgW="6972797" imgH="280075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5850" y="1773238"/>
                        <a:ext cx="6972300" cy="280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95405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D</a:t>
            </a:r>
            <a:r>
              <a:rPr lang="en-US" sz="3600" b="1" dirty="0" smtClean="0">
                <a:latin typeface="Arial"/>
                <a:cs typeface="Arial"/>
              </a:rPr>
              <a:t>omain </a:t>
            </a:r>
            <a:r>
              <a:rPr lang="en-US" sz="3600" b="1" dirty="0">
                <a:latin typeface="Arial"/>
                <a:cs typeface="Arial"/>
              </a:rPr>
              <a:t>A</a:t>
            </a:r>
            <a:r>
              <a:rPr lang="en-US" sz="3600" b="1" dirty="0" smtClean="0">
                <a:latin typeface="Arial"/>
                <a:cs typeface="Arial"/>
              </a:rPr>
              <a:t>daption Dataset</a:t>
            </a:r>
            <a:endParaRPr lang="en-US" altLang="en-US" sz="3600" b="1" dirty="0">
              <a:latin typeface="Arial"/>
              <a:cs typeface="Arial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23321" y="1524000"/>
            <a:ext cx="8786812" cy="45259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/>
                <a:cs typeface="Arial"/>
              </a:rPr>
              <a:t>Images are coming from four different sources: Caltech256, Amazon, DSLR and Webcam</a:t>
            </a:r>
          </a:p>
          <a:p>
            <a:r>
              <a:rPr lang="en-US" sz="2800" dirty="0">
                <a:latin typeface="Arial"/>
                <a:cs typeface="Arial"/>
              </a:rPr>
              <a:t>Train a classifier on images from one source and test on images from another source</a:t>
            </a:r>
          </a:p>
          <a:p>
            <a:r>
              <a:rPr lang="en-US" sz="2800" dirty="0">
                <a:latin typeface="Arial"/>
                <a:cs typeface="Arial"/>
              </a:rPr>
              <a:t>Bag-of-words using SIFT+SPM+SVM performs poorly in this settings</a:t>
            </a:r>
            <a:endParaRPr lang="en-US" altLang="en-US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5992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Typical </a:t>
            </a:r>
            <a:r>
              <a:rPr lang="en-US" sz="2800" b="1" dirty="0" smtClean="0">
                <a:latin typeface="Arial"/>
                <a:cs typeface="Arial"/>
              </a:rPr>
              <a:t>monitor </a:t>
            </a:r>
            <a:r>
              <a:rPr lang="en-US" sz="2800" b="1" dirty="0">
                <a:latin typeface="Arial"/>
                <a:cs typeface="Arial"/>
              </a:rPr>
              <a:t>images from different sources</a:t>
            </a:r>
            <a:endParaRPr lang="en-US" altLang="en-US" sz="2800" b="1" dirty="0">
              <a:latin typeface="Arial"/>
              <a:cs typeface="Arial"/>
            </a:endParaRPr>
          </a:p>
        </p:txBody>
      </p:sp>
      <p:graphicFrame>
        <p:nvGraphicFramePr>
          <p:cNvPr id="10243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1227359"/>
              </p:ext>
            </p:extLst>
          </p:nvPr>
        </p:nvGraphicFramePr>
        <p:xfrm>
          <a:off x="1676400" y="1295400"/>
          <a:ext cx="5362575" cy="378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6" r:id="rId3" imgW="8010677" imgH="5658077" progId="Paint.Picture">
                  <p:embed/>
                </p:oleObj>
              </mc:Choice>
              <mc:Fallback>
                <p:oleObj r:id="rId3" imgW="8010677" imgH="565807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295400"/>
                        <a:ext cx="5362575" cy="3789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23963" y="5984875"/>
            <a:ext cx="55086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777875" y="5664200"/>
            <a:ext cx="79185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Copy from the paper: "Geodesic Flow Kernel for </a:t>
            </a:r>
          </a:p>
          <a:p>
            <a:r>
              <a:rPr lang="en-US" dirty="0">
                <a:latin typeface="Arial"/>
                <a:cs typeface="Arial"/>
              </a:rPr>
              <a:t>Unsupervised Domain Adaptation", B. Gong, Y. Shi, F. </a:t>
            </a:r>
            <a:r>
              <a:rPr lang="en-US" dirty="0" err="1">
                <a:latin typeface="Arial"/>
                <a:cs typeface="Arial"/>
              </a:rPr>
              <a:t>Sha</a:t>
            </a:r>
            <a:r>
              <a:rPr lang="en-US" dirty="0">
                <a:latin typeface="Arial"/>
                <a:cs typeface="Arial"/>
              </a:rPr>
              <a:t> and K. </a:t>
            </a:r>
            <a:r>
              <a:rPr lang="en-US" dirty="0" err="1">
                <a:latin typeface="Arial"/>
                <a:cs typeface="Arial"/>
              </a:rPr>
              <a:t>Grauman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0706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/>
                <a:cs typeface="Arial"/>
              </a:rPr>
              <a:t>Typical bicycle images and learned templates</a:t>
            </a:r>
          </a:p>
        </p:txBody>
      </p:sp>
      <p:graphicFrame>
        <p:nvGraphicFramePr>
          <p:cNvPr id="11267" name="Object 3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755650" y="1773238"/>
          <a:ext cx="7931150" cy="231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2" r:id="rId3" imgW="9229997" imgH="2695997" progId="Paint.Picture">
                  <p:embed/>
                </p:oleObj>
              </mc:Choice>
              <mc:Fallback>
                <p:oleObj r:id="rId3" imgW="9229997" imgH="269599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1773238"/>
                        <a:ext cx="7931150" cy="231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4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3252773628"/>
              </p:ext>
            </p:extLst>
          </p:nvPr>
        </p:nvGraphicFramePr>
        <p:xfrm>
          <a:off x="2339975" y="4273550"/>
          <a:ext cx="756561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3" r:id="rId5" imgW="1029197" imgH="1029197" progId="Paint.Picture">
                  <p:embed/>
                </p:oleObj>
              </mc:Choice>
              <mc:Fallback>
                <p:oleObj r:id="rId5" imgW="1029197" imgH="102919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4273550"/>
                        <a:ext cx="756561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5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35071874"/>
              </p:ext>
            </p:extLst>
          </p:nvPr>
        </p:nvGraphicFramePr>
        <p:xfrm>
          <a:off x="3962400" y="4267200"/>
          <a:ext cx="7620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4" r:id="rId7" imgW="1029197" imgH="1029197" progId="Paint.Picture">
                  <p:embed/>
                </p:oleObj>
              </mc:Choice>
              <mc:Fallback>
                <p:oleObj r:id="rId7" imgW="1029197" imgH="102919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4267200"/>
                        <a:ext cx="7620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0" name="Objec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4141806"/>
              </p:ext>
            </p:extLst>
          </p:nvPr>
        </p:nvGraphicFramePr>
        <p:xfrm>
          <a:off x="3124200" y="4267200"/>
          <a:ext cx="72390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5" r:id="rId9" imgW="1029197" imgH="1029197" progId="Paint.Picture">
                  <p:embed/>
                </p:oleObj>
              </mc:Choice>
              <mc:Fallback>
                <p:oleObj r:id="rId9" imgW="1029197" imgH="1029197" progId="Paint.Pictur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267200"/>
                        <a:ext cx="72390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828800" y="5410200"/>
            <a:ext cx="55224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3 domain-invariant templates learned by our method</a:t>
            </a:r>
            <a:endParaRPr lang="en-US" alt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238671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/>
                <a:cs typeface="Arial"/>
              </a:rPr>
              <a:t>Experimental results</a:t>
            </a:r>
            <a:endParaRPr lang="en-US" altLang="en-US" sz="3600" b="1" dirty="0">
              <a:latin typeface="Arial"/>
              <a:cs typeface="Arial"/>
            </a:endParaRPr>
          </a:p>
        </p:txBody>
      </p:sp>
      <p:graphicFrame>
        <p:nvGraphicFramePr>
          <p:cNvPr id="11267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717690"/>
              </p:ext>
            </p:extLst>
          </p:nvPr>
        </p:nvGraphicFramePr>
        <p:xfrm>
          <a:off x="381000" y="1447800"/>
          <a:ext cx="8688144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4" r:id="rId3" imgW="7839317" imgH="3781757" progId="Paint.Picture">
                  <p:embed/>
                </p:oleObj>
              </mc:Choice>
              <mc:Fallback>
                <p:oleObj r:id="rId3" imgW="7839317" imgH="378175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447800"/>
                        <a:ext cx="8688144" cy="419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6391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057400"/>
            <a:ext cx="4446761" cy="3802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38400" y="990600"/>
            <a:ext cx="39550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Co-segmentation</a:t>
            </a:r>
            <a:endParaRPr lang="en-US" sz="36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8674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CN" sz="4000" dirty="0" smtClean="0"/>
              <a:t>Image parsing</a:t>
            </a:r>
            <a:endParaRPr lang="zh-CN" altLang="en-US" sz="40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04800" y="1143000"/>
            <a:ext cx="8229600" cy="5184576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0" dirty="0" smtClean="0">
                <a:latin typeface="Arial"/>
                <a:cs typeface="Arial"/>
              </a:rPr>
              <a:t>Image parsing consisted of two sub-steps:</a:t>
            </a:r>
          </a:p>
          <a:p>
            <a:r>
              <a:rPr lang="en-US" altLang="zh-CN" sz="2000" dirty="0">
                <a:latin typeface="Arial"/>
                <a:cs typeface="Arial"/>
              </a:rPr>
              <a:t>(</a:t>
            </a:r>
            <a:r>
              <a:rPr lang="en-US" altLang="zh-CN" sz="2000" dirty="0" smtClean="0">
                <a:latin typeface="Arial"/>
                <a:cs typeface="Arial"/>
              </a:rPr>
              <a:t>I1</a:t>
            </a:r>
            <a:r>
              <a:rPr lang="en-US" altLang="zh-CN" sz="2000" dirty="0">
                <a:latin typeface="Arial"/>
                <a:cs typeface="Arial"/>
              </a:rPr>
              <a:t>) Sketch-guided segmentation. </a:t>
            </a:r>
            <a:endParaRPr lang="en-US" altLang="zh-CN" sz="2000" dirty="0" smtClean="0">
              <a:latin typeface="Arial"/>
              <a:cs typeface="Arial"/>
            </a:endParaRPr>
          </a:p>
          <a:p>
            <a:r>
              <a:rPr lang="en-US" altLang="zh-CN" sz="2000" dirty="0" smtClean="0">
                <a:latin typeface="Arial"/>
                <a:cs typeface="Arial"/>
              </a:rPr>
              <a:t>(</a:t>
            </a:r>
            <a:r>
              <a:rPr lang="en-US" altLang="zh-CN" sz="2000" dirty="0">
                <a:latin typeface="Arial"/>
                <a:cs typeface="Arial"/>
              </a:rPr>
              <a:t>I2) </a:t>
            </a:r>
            <a:r>
              <a:rPr lang="en-US" altLang="zh-CN" sz="2000" dirty="0" smtClean="0">
                <a:latin typeface="Arial"/>
                <a:cs typeface="Arial"/>
              </a:rPr>
              <a:t>Segmentation-assisted </a:t>
            </a:r>
            <a:r>
              <a:rPr lang="en-US" altLang="zh-CN" sz="2000" dirty="0">
                <a:latin typeface="Arial"/>
                <a:cs typeface="Arial"/>
              </a:rPr>
              <a:t>sketch. 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6E53FD81-E5A1-490D-B90B-37759AABD542}" type="slidenum">
              <a:rPr lang="zh-CN" altLang="en-US" smtClean="0"/>
              <a:pPr/>
              <a:t>64</a:t>
            </a:fld>
            <a:endParaRPr lang="zh-CN" altLang="en-US" dirty="0"/>
          </a:p>
        </p:txBody>
      </p:sp>
      <p:pic>
        <p:nvPicPr>
          <p:cNvPr id="1026" name="Picture 2" descr="D:\djf05\Documents\Dropbox\lab\vision\ICCV\materials\model\model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667000"/>
            <a:ext cx="4263420" cy="340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293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CN" sz="4000" dirty="0" smtClean="0"/>
              <a:t>Experiments</a:t>
            </a:r>
            <a:endParaRPr lang="zh-CN" altLang="en-US" sz="4000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6E53FD81-E5A1-490D-B90B-37759AABD542}" type="slidenum">
              <a:rPr lang="zh-CN" altLang="en-US" smtClean="0"/>
              <a:pPr/>
              <a:t>65</a:t>
            </a:fld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990600"/>
            <a:ext cx="5806311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8839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CN" sz="4000" dirty="0" smtClean="0"/>
              <a:t>Experiments</a:t>
            </a:r>
            <a:endParaRPr lang="zh-CN" altLang="en-US" sz="40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56792"/>
            <a:ext cx="8229600" cy="5184576"/>
          </a:xfrm>
        </p:spPr>
        <p:txBody>
          <a:bodyPr/>
          <a:lstStyle/>
          <a:p>
            <a:r>
              <a:rPr lang="en-US" altLang="zh-CN" sz="2400" b="0" dirty="0" smtClean="0"/>
              <a:t>Higher accuracies than several recent methods are achieved on the MSRC and </a:t>
            </a:r>
            <a:r>
              <a:rPr lang="en-US" altLang="zh-CN" sz="2400" b="0" dirty="0" err="1" smtClean="0"/>
              <a:t>iCoseg</a:t>
            </a:r>
            <a:r>
              <a:rPr lang="en-US" altLang="zh-CN" sz="2400" b="0" dirty="0" smtClean="0"/>
              <a:t> datasets (evaluated by intersection-over-union score and correctly labeled pixel ratio respectively).</a:t>
            </a:r>
          </a:p>
          <a:p>
            <a:endParaRPr lang="en-US" altLang="zh-CN" sz="2000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6E53FD81-E5A1-490D-B90B-37759AABD542}" type="slidenum">
              <a:rPr lang="zh-CN" altLang="en-US" smtClean="0"/>
              <a:pPr/>
              <a:t>66</a:t>
            </a:fld>
            <a:endParaRPr lang="zh-CN" alt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021" y="3160772"/>
            <a:ext cx="4317619" cy="726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93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229600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600" b="0" dirty="0" smtClean="0">
                <a:latin typeface="Arial"/>
                <a:cs typeface="Arial"/>
              </a:rPr>
              <a:t>We also collected a new dataset called </a:t>
            </a:r>
            <a:r>
              <a:rPr lang="en-US" altLang="zh-CN" sz="2600" b="0" dirty="0" err="1" smtClean="0">
                <a:latin typeface="Arial"/>
                <a:cs typeface="Arial"/>
              </a:rPr>
              <a:t>Coseg</a:t>
            </a:r>
            <a:r>
              <a:rPr lang="en-US" altLang="zh-CN" sz="2600" b="0" dirty="0" smtClean="0">
                <a:latin typeface="Arial"/>
                <a:cs typeface="Arial"/>
              </a:rPr>
              <a:t>-Rep, which has 23 object categories with 572 images. There is a special category called “repetitive”, in which similar shape patterns repeat themselves within the same </a:t>
            </a:r>
            <a:r>
              <a:rPr lang="en-US" altLang="zh-CN" sz="2600" b="0" dirty="0" smtClean="0">
                <a:latin typeface="Arial"/>
                <a:cs typeface="Arial"/>
              </a:rPr>
              <a:t>image</a:t>
            </a:r>
            <a:r>
              <a:rPr lang="en-US" altLang="zh-CN" sz="2600" b="0" dirty="0">
                <a:latin typeface="Arial"/>
                <a:cs typeface="Arial"/>
              </a:rPr>
              <a:t>.</a:t>
            </a:r>
            <a:endParaRPr lang="en-US" altLang="zh-CN" sz="2600" b="0" dirty="0" smtClean="0">
              <a:latin typeface="Arial"/>
              <a:cs typeface="Arial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6E53FD81-E5A1-490D-B90B-37759AABD542}" type="slidenum">
              <a:rPr lang="zh-CN" altLang="en-US" smtClean="0"/>
              <a:pPr/>
              <a:t>67</a:t>
            </a:fld>
            <a:endParaRPr lang="zh-CN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49080"/>
            <a:ext cx="8748464" cy="20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6458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CN" sz="4000" dirty="0" smtClean="0"/>
              <a:t>Experiments</a:t>
            </a:r>
            <a:endParaRPr lang="zh-CN" altLang="en-US" sz="4000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6E53FD81-E5A1-490D-B90B-37759AABD542}" type="slidenum">
              <a:rPr lang="zh-CN" altLang="en-US" smtClean="0"/>
              <a:pPr/>
              <a:t>68</a:t>
            </a:fld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6419850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9624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://www.stat.ucla.edu/%7Eywu/iFRAME/picflamin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533400"/>
            <a:ext cx="523875" cy="742950"/>
          </a:xfrm>
          <a:prstGeom prst="rect">
            <a:avLst/>
          </a:prstGeom>
          <a:noFill/>
        </p:spPr>
      </p:pic>
      <p:pic>
        <p:nvPicPr>
          <p:cNvPr id="1028" name="Picture 4" descr="http://www.stat.ucla.edu/%7Eywu/iFRAME/piccran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609600"/>
            <a:ext cx="476250" cy="666750"/>
          </a:xfrm>
          <a:prstGeom prst="rect">
            <a:avLst/>
          </a:prstGeom>
          <a:noFill/>
        </p:spPr>
      </p:pic>
      <p:pic>
        <p:nvPicPr>
          <p:cNvPr id="1029" name="Picture 5" descr="http://www.stat.ucla.edu/%7Eywu/iFRAME/picswa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3600" y="762000"/>
            <a:ext cx="704850" cy="476250"/>
          </a:xfrm>
          <a:prstGeom prst="rect">
            <a:avLst/>
          </a:prstGeom>
          <a:noFill/>
        </p:spPr>
      </p:pic>
      <p:pic>
        <p:nvPicPr>
          <p:cNvPr id="1030" name="Picture 6" descr="http://www.stat.ucla.edu/%7Eywu/iFRAME/picgoos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685800"/>
            <a:ext cx="571500" cy="571500"/>
          </a:xfrm>
          <a:prstGeom prst="rect">
            <a:avLst/>
          </a:prstGeom>
          <a:noFill/>
        </p:spPr>
      </p:pic>
      <p:pic>
        <p:nvPicPr>
          <p:cNvPr id="1031" name="Picture 7" descr="http://www.stat.ucla.edu/%7Eywu/iFRAME/picpige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685800"/>
            <a:ext cx="571500" cy="571500"/>
          </a:xfrm>
          <a:prstGeom prst="rect">
            <a:avLst/>
          </a:prstGeom>
          <a:noFill/>
        </p:spPr>
      </p:pic>
      <p:pic>
        <p:nvPicPr>
          <p:cNvPr id="1032" name="Picture 8" descr="http://www.stat.ucla.edu/%7Eywu/iFRAME/picseagull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3400" y="685800"/>
            <a:ext cx="619125" cy="533400"/>
          </a:xfrm>
          <a:prstGeom prst="rect">
            <a:avLst/>
          </a:prstGeom>
          <a:noFill/>
        </p:spPr>
      </p:pic>
      <p:pic>
        <p:nvPicPr>
          <p:cNvPr id="1033" name="Picture 9" descr="http://www.stat.ucla.edu/%7Eywu/iFRAME/picduck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0" y="685800"/>
            <a:ext cx="619125" cy="571500"/>
          </a:xfrm>
          <a:prstGeom prst="rect">
            <a:avLst/>
          </a:prstGeom>
          <a:noFill/>
        </p:spPr>
      </p:pic>
      <p:pic>
        <p:nvPicPr>
          <p:cNvPr id="1034" name="Picture 10" descr="http://www.stat.ucla.edu/%7Eywu/iFRAME/pichummingbird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7400" y="685800"/>
            <a:ext cx="571500" cy="571500"/>
          </a:xfrm>
          <a:prstGeom prst="rect">
            <a:avLst/>
          </a:prstGeom>
          <a:noFill/>
        </p:spPr>
      </p:pic>
      <p:pic>
        <p:nvPicPr>
          <p:cNvPr id="1035" name="Picture 11" descr="http://www.stat.ucla.edu/%7Eywu/iFRAME/picbluebird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53200" y="609600"/>
            <a:ext cx="476250" cy="666750"/>
          </a:xfrm>
          <a:prstGeom prst="rect">
            <a:avLst/>
          </a:prstGeom>
          <a:noFill/>
        </p:spPr>
      </p:pic>
      <p:pic>
        <p:nvPicPr>
          <p:cNvPr id="1036" name="Picture 12" descr="http://www.stat.ucla.edu/%7Eywu/iFRAME/picbird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62800" y="609600"/>
            <a:ext cx="476250" cy="666750"/>
          </a:xfrm>
          <a:prstGeom prst="rect">
            <a:avLst/>
          </a:prstGeom>
          <a:noFill/>
        </p:spPr>
      </p:pic>
      <p:pic>
        <p:nvPicPr>
          <p:cNvPr id="1037" name="Picture 13" descr="http://www.stat.ucla.edu/%7Eywu/iFRAME/picbutterfly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72400" y="838200"/>
            <a:ext cx="571500" cy="381000"/>
          </a:xfrm>
          <a:prstGeom prst="rect">
            <a:avLst/>
          </a:prstGeom>
          <a:noFill/>
        </p:spPr>
      </p:pic>
      <p:pic>
        <p:nvPicPr>
          <p:cNvPr id="1038" name="Picture 14" descr="http://www.stat.ucla.edu/%7Eywu/iFRAME/pichors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" y="1676400"/>
            <a:ext cx="571500" cy="457200"/>
          </a:xfrm>
          <a:prstGeom prst="rect">
            <a:avLst/>
          </a:prstGeom>
          <a:noFill/>
        </p:spPr>
      </p:pic>
      <p:pic>
        <p:nvPicPr>
          <p:cNvPr id="1039" name="Picture 15" descr="http://www.stat.ucla.edu/%7Eywu/iFRAME/picpony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14400" y="1600200"/>
            <a:ext cx="714375" cy="571500"/>
          </a:xfrm>
          <a:prstGeom prst="rect">
            <a:avLst/>
          </a:prstGeom>
          <a:noFill/>
        </p:spPr>
      </p:pic>
      <p:pic>
        <p:nvPicPr>
          <p:cNvPr id="1040" name="Picture 16" descr="http://www.stat.ucla.edu/%7Eywu/iFRAME/piccow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52600" y="1676400"/>
            <a:ext cx="666750" cy="476250"/>
          </a:xfrm>
          <a:prstGeom prst="rect">
            <a:avLst/>
          </a:prstGeom>
          <a:noFill/>
        </p:spPr>
      </p:pic>
      <p:pic>
        <p:nvPicPr>
          <p:cNvPr id="1041" name="Picture 17" descr="http://www.stat.ucla.edu/%7Eywu/iFRAME/picdeer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14600" y="1600200"/>
            <a:ext cx="619125" cy="571500"/>
          </a:xfrm>
          <a:prstGeom prst="rect">
            <a:avLst/>
          </a:prstGeom>
          <a:noFill/>
        </p:spPr>
      </p:pic>
      <p:pic>
        <p:nvPicPr>
          <p:cNvPr id="1042" name="Picture 18" descr="http://www.stat.ucla.edu/%7Eywu/iFRAME/picdog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76600" y="1600200"/>
            <a:ext cx="714375" cy="542925"/>
          </a:xfrm>
          <a:prstGeom prst="rect">
            <a:avLst/>
          </a:prstGeom>
          <a:noFill/>
        </p:spPr>
      </p:pic>
      <p:pic>
        <p:nvPicPr>
          <p:cNvPr id="1043" name="Picture 19" descr="http://www.stat.ucla.edu/%7Eywu/iFRAME/picwolfbody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114800" y="1600200"/>
            <a:ext cx="685800" cy="571500"/>
          </a:xfrm>
          <a:prstGeom prst="rect">
            <a:avLst/>
          </a:prstGeom>
          <a:noFill/>
        </p:spPr>
      </p:pic>
      <p:pic>
        <p:nvPicPr>
          <p:cNvPr id="1044" name="Picture 20" descr="http://www.stat.ucla.edu/%7Eywu/iFRAME/picelephant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953000" y="1600200"/>
            <a:ext cx="704850" cy="571500"/>
          </a:xfrm>
          <a:prstGeom prst="rect">
            <a:avLst/>
          </a:prstGeom>
          <a:noFill/>
        </p:spPr>
      </p:pic>
      <p:pic>
        <p:nvPicPr>
          <p:cNvPr id="1045" name="Picture 21" descr="http://www.stat.ucla.edu/%7Eywu/iFRAME/piccamel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791200" y="1600200"/>
            <a:ext cx="714375" cy="571500"/>
          </a:xfrm>
          <a:prstGeom prst="rect">
            <a:avLst/>
          </a:prstGeom>
          <a:noFill/>
        </p:spPr>
      </p:pic>
      <p:pic>
        <p:nvPicPr>
          <p:cNvPr id="1046" name="Picture 22" descr="http://www.stat.ucla.edu/%7Eywu/iFRAME/picrabbit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629400" y="1600200"/>
            <a:ext cx="571500" cy="571500"/>
          </a:xfrm>
          <a:prstGeom prst="rect">
            <a:avLst/>
          </a:prstGeom>
          <a:noFill/>
        </p:spPr>
      </p:pic>
      <p:pic>
        <p:nvPicPr>
          <p:cNvPr id="1047" name="Picture 23" descr="http://www.stat.ucla.edu/%7Eywu/iFRAME/piczebra.pn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28600" y="2590800"/>
            <a:ext cx="762000" cy="609600"/>
          </a:xfrm>
          <a:prstGeom prst="rect">
            <a:avLst/>
          </a:prstGeom>
          <a:noFill/>
        </p:spPr>
      </p:pic>
      <p:pic>
        <p:nvPicPr>
          <p:cNvPr id="1048" name="Picture 24" descr="http://www.stat.ucla.edu/%7Eywu/iFRAME/picgiraff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066800" y="2362200"/>
            <a:ext cx="571500" cy="952500"/>
          </a:xfrm>
          <a:prstGeom prst="rect">
            <a:avLst/>
          </a:prstGeom>
          <a:noFill/>
        </p:spPr>
      </p:pic>
      <p:pic>
        <p:nvPicPr>
          <p:cNvPr id="1049" name="Picture 25" descr="http://www.stat.ucla.edu/%7Eywu/iFRAME/picleopard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1752600" y="2514600"/>
            <a:ext cx="1524000" cy="762000"/>
          </a:xfrm>
          <a:prstGeom prst="rect">
            <a:avLst/>
          </a:prstGeom>
          <a:noFill/>
        </p:spPr>
      </p:pic>
      <p:pic>
        <p:nvPicPr>
          <p:cNvPr id="1050" name="Picture 26" descr="http://www.stat.ucla.edu/%7Eywu/iFRAME/pictiger.pn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352800" y="2514600"/>
            <a:ext cx="1190625" cy="695325"/>
          </a:xfrm>
          <a:prstGeom prst="rect">
            <a:avLst/>
          </a:prstGeom>
          <a:noFill/>
        </p:spPr>
      </p:pic>
      <p:pic>
        <p:nvPicPr>
          <p:cNvPr id="1051" name="Picture 27" descr="http://www.stat.ucla.edu/%7Eywu/iFRAME/picstar.pn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648200" y="2590800"/>
            <a:ext cx="571500" cy="571500"/>
          </a:xfrm>
          <a:prstGeom prst="rect">
            <a:avLst/>
          </a:prstGeom>
          <a:noFill/>
        </p:spPr>
      </p:pic>
      <p:pic>
        <p:nvPicPr>
          <p:cNvPr id="1052" name="Picture 28" descr="http://www.stat.ucla.edu/%7Eywu/iFRAME/piccat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2286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3" name="Picture 29" descr="http://www.stat.ucla.edu/%7Eywu/iFRAME/picwolf.pn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9144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4" name="Picture 30" descr="http://www.stat.ucla.edu/%7Eywu/iFRAME/picbear.pn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16002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5" name="Picture 31" descr="http://www.stat.ucla.edu/%7Eywu/iFRAME/piclion.pn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2860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6" name="Picture 32" descr="http://www.stat.ucla.edu/%7Eywu/iFRAME/piclionese.pn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9718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7" name="Picture 33" descr="http://www.stat.ucla.edu/%7Eywu/iFRAME/piccougar.pn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6576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8" name="Picture 34" descr="http://www.stat.ucla.edu/%7Eywu/iFRAME/picsnowleopard.png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4343400" y="3429000"/>
            <a:ext cx="571500" cy="571500"/>
          </a:xfrm>
          <a:prstGeom prst="rect">
            <a:avLst/>
          </a:prstGeom>
          <a:noFill/>
        </p:spPr>
      </p:pic>
      <p:pic>
        <p:nvPicPr>
          <p:cNvPr id="1059" name="Picture 35" descr="http://www.stat.ucla.edu/%7Eywu/iFRAME/pictigerface.pn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5029200" y="3429000"/>
            <a:ext cx="571500" cy="571500"/>
          </a:xfrm>
          <a:prstGeom prst="rect">
            <a:avLst/>
          </a:prstGeom>
          <a:noFill/>
        </p:spPr>
      </p:pic>
      <p:pic>
        <p:nvPicPr>
          <p:cNvPr id="1060" name="Picture 36" descr="http://www.stat.ucla.edu/%7Eywu/iFRAME/picpanda.pn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6400800" y="3429000"/>
            <a:ext cx="571500" cy="571500"/>
          </a:xfrm>
          <a:prstGeom prst="rect">
            <a:avLst/>
          </a:prstGeom>
          <a:noFill/>
        </p:spPr>
      </p:pic>
      <p:pic>
        <p:nvPicPr>
          <p:cNvPr id="1061" name="Picture 37" descr="http://www.stat.ucla.edu/%7Eywu/iFRAME/pichorsehead.pn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7086600" y="3429000"/>
            <a:ext cx="571500" cy="571500"/>
          </a:xfrm>
          <a:prstGeom prst="rect">
            <a:avLst/>
          </a:prstGeom>
          <a:noFill/>
        </p:spPr>
      </p:pic>
      <p:pic>
        <p:nvPicPr>
          <p:cNvPr id="1062" name="Picture 38" descr="http://www.stat.ucla.edu/%7Eywu/iFRAME/pictomato.png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2286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3" name="Picture 39" descr="http://www.stat.ucla.edu/%7Eywu/iFRAME/picpeach.png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914400" y="4267200"/>
            <a:ext cx="514350" cy="619125"/>
          </a:xfrm>
          <a:prstGeom prst="rect">
            <a:avLst/>
          </a:prstGeom>
          <a:noFill/>
        </p:spPr>
      </p:pic>
      <p:pic>
        <p:nvPicPr>
          <p:cNvPr id="1064" name="Picture 40" descr="http://www.stat.ucla.edu/%7Eywu/iFRAME/picflowerfive.png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15240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5" name="Picture 41" descr="http://www.stat.ucla.edu/%7Eywu/iFRAME/picfivepetal.png"/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22098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6" name="Picture 42" descr="http://www.stat.ucla.edu/%7Eywu/iFRAME/picfive2.png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28956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7" name="Picture 43" descr="http://www.stat.ucla.edu/%7Eywu/iFRAME/picfive3.png"/>
          <p:cNvPicPr>
            <a:picLocks noChangeAspect="1" noChangeArrowheads="1"/>
          </p:cNvPicPr>
          <p:nvPr/>
        </p:nvPicPr>
        <p:blipFill>
          <a:blip r:embed="rId42" cstate="print"/>
          <a:srcRect/>
          <a:stretch>
            <a:fillRect/>
          </a:stretch>
        </p:blipFill>
        <p:spPr bwMode="auto">
          <a:xfrm>
            <a:off x="35814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8" name="Picture 44" descr="http://www.stat.ucla.edu/%7Eywu/iFRAME/picforgetmenot.png"/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4267200" y="4267200"/>
            <a:ext cx="571500" cy="571500"/>
          </a:xfrm>
          <a:prstGeom prst="rect">
            <a:avLst/>
          </a:prstGeom>
          <a:noFill/>
        </p:spPr>
      </p:pic>
      <p:pic>
        <p:nvPicPr>
          <p:cNvPr id="1069" name="Picture 45" descr="http://www.stat.ucla.edu/%7Eywu/iFRAME/picspringbeauty.png"/>
          <p:cNvPicPr>
            <a:picLocks noChangeAspect="1" noChangeArrowheads="1"/>
          </p:cNvPicPr>
          <p:nvPr/>
        </p:nvPicPr>
        <p:blipFill>
          <a:blip r:embed="rId44" cstate="print"/>
          <a:srcRect/>
          <a:stretch>
            <a:fillRect/>
          </a:stretch>
        </p:blipFill>
        <p:spPr bwMode="auto">
          <a:xfrm>
            <a:off x="4953000" y="4267200"/>
            <a:ext cx="571500" cy="571500"/>
          </a:xfrm>
          <a:prstGeom prst="rect">
            <a:avLst/>
          </a:prstGeom>
          <a:noFill/>
        </p:spPr>
      </p:pic>
      <p:pic>
        <p:nvPicPr>
          <p:cNvPr id="1070" name="Picture 46" descr="http://www.stat.ucla.edu/%7Eywu/iFRAME/picsixpetal.png"/>
          <p:cNvPicPr>
            <a:picLocks noChangeAspect="1" noChangeArrowheads="1"/>
          </p:cNvPicPr>
          <p:nvPr/>
        </p:nvPicPr>
        <p:blipFill>
          <a:blip r:embed="rId45" cstate="print"/>
          <a:srcRect/>
          <a:stretch>
            <a:fillRect/>
          </a:stretch>
        </p:blipFill>
        <p:spPr bwMode="auto">
          <a:xfrm>
            <a:off x="5638800" y="4267200"/>
            <a:ext cx="571500" cy="571500"/>
          </a:xfrm>
          <a:prstGeom prst="rect">
            <a:avLst/>
          </a:prstGeom>
          <a:noFill/>
        </p:spPr>
      </p:pic>
      <p:pic>
        <p:nvPicPr>
          <p:cNvPr id="1071" name="Picture 47" descr="http://www.stat.ucla.edu/%7Eywu/iFRAME/piceightpetal.png"/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6324600" y="4267200"/>
            <a:ext cx="571500" cy="571500"/>
          </a:xfrm>
          <a:prstGeom prst="rect">
            <a:avLst/>
          </a:prstGeom>
          <a:noFill/>
        </p:spPr>
      </p:pic>
      <p:pic>
        <p:nvPicPr>
          <p:cNvPr id="1072" name="Picture 48" descr="http://www.stat.ucla.edu/%7Eywu/iFRAME/piccar.png"/>
          <p:cNvPicPr>
            <a:picLocks noChangeAspect="1" noChangeArrowheads="1"/>
          </p:cNvPicPr>
          <p:nvPr/>
        </p:nvPicPr>
        <p:blipFill>
          <a:blip r:embed="rId47" cstate="print"/>
          <a:srcRect/>
          <a:stretch>
            <a:fillRect/>
          </a:stretch>
        </p:blipFill>
        <p:spPr bwMode="auto">
          <a:xfrm>
            <a:off x="228600" y="5334000"/>
            <a:ext cx="790575" cy="381000"/>
          </a:xfrm>
          <a:prstGeom prst="rect">
            <a:avLst/>
          </a:prstGeom>
          <a:noFill/>
        </p:spPr>
      </p:pic>
      <p:pic>
        <p:nvPicPr>
          <p:cNvPr id="1073" name="Picture 49" descr="http://www.stat.ucla.edu/%7Eywu/iFRAME/piccarfront.png"/>
          <p:cNvPicPr>
            <a:picLocks noChangeAspect="1" noChangeArrowheads="1"/>
          </p:cNvPicPr>
          <p:nvPr/>
        </p:nvPicPr>
        <p:blipFill>
          <a:blip r:embed="rId48" cstate="print"/>
          <a:srcRect/>
          <a:stretch>
            <a:fillRect/>
          </a:stretch>
        </p:blipFill>
        <p:spPr bwMode="auto">
          <a:xfrm>
            <a:off x="1143000" y="5181600"/>
            <a:ext cx="723900" cy="542925"/>
          </a:xfrm>
          <a:prstGeom prst="rect">
            <a:avLst/>
          </a:prstGeom>
          <a:noFill/>
        </p:spPr>
      </p:pic>
      <p:pic>
        <p:nvPicPr>
          <p:cNvPr id="1074" name="Picture 50" descr="http://www.stat.ucla.edu/%7Eywu/iFRAME/picbike.png"/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19812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5" name="Picture 51" descr="http://www.stat.ucla.edu/%7Eywu/iFRAME/picmotorcycle.png"/>
          <p:cNvPicPr>
            <a:picLocks noChangeAspect="1" noChangeArrowheads="1"/>
          </p:cNvPicPr>
          <p:nvPr/>
        </p:nvPicPr>
        <p:blipFill>
          <a:blip r:embed="rId50" cstate="print"/>
          <a:srcRect/>
          <a:stretch>
            <a:fillRect/>
          </a:stretch>
        </p:blipFill>
        <p:spPr bwMode="auto">
          <a:xfrm>
            <a:off x="2667000" y="5257800"/>
            <a:ext cx="742950" cy="457200"/>
          </a:xfrm>
          <a:prstGeom prst="rect">
            <a:avLst/>
          </a:prstGeom>
          <a:noFill/>
        </p:spPr>
      </p:pic>
      <p:pic>
        <p:nvPicPr>
          <p:cNvPr id="1076" name="Picture 52" descr="http://www.stat.ucla.edu/%7Eywu/iFRAME/picclock.png"/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35814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7" name="Picture 53" descr="http://www.stat.ucla.edu/%7Eywu/iFRAME/picteapot.png"/>
          <p:cNvPicPr>
            <a:picLocks noChangeAspect="1" noChangeArrowheads="1"/>
          </p:cNvPicPr>
          <p:nvPr/>
        </p:nvPicPr>
        <p:blipFill>
          <a:blip r:embed="rId52" cstate="print"/>
          <a:srcRect/>
          <a:stretch>
            <a:fillRect/>
          </a:stretch>
        </p:blipFill>
        <p:spPr bwMode="auto">
          <a:xfrm>
            <a:off x="42672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8" name="Picture 54" descr="http://www.stat.ucla.edu/%7Eywu/iFRAME/piccup.png"/>
          <p:cNvPicPr>
            <a:picLocks noChangeAspect="1" noChangeArrowheads="1"/>
          </p:cNvPicPr>
          <p:nvPr/>
        </p:nvPicPr>
        <p:blipFill>
          <a:blip r:embed="rId53" cstate="print"/>
          <a:srcRect/>
          <a:stretch>
            <a:fillRect/>
          </a:stretch>
        </p:blipFill>
        <p:spPr bwMode="auto">
          <a:xfrm>
            <a:off x="4953000" y="5181600"/>
            <a:ext cx="571500" cy="571500"/>
          </a:xfrm>
          <a:prstGeom prst="rect">
            <a:avLst/>
          </a:prstGeom>
          <a:noFill/>
        </p:spPr>
      </p:pic>
      <p:pic>
        <p:nvPicPr>
          <p:cNvPr id="1079" name="Picture 55" descr="http://www.stat.ucla.edu/%7Eywu/iFRAME/picwomen.png"/>
          <p:cNvPicPr>
            <a:picLocks noChangeAspect="1" noChangeArrowheads="1"/>
          </p:cNvPicPr>
          <p:nvPr/>
        </p:nvPicPr>
        <p:blipFill>
          <a:blip r:embed="rId54" cstate="print"/>
          <a:srcRect/>
          <a:stretch>
            <a:fillRect/>
          </a:stretch>
        </p:blipFill>
        <p:spPr bwMode="auto">
          <a:xfrm>
            <a:off x="5638800" y="5105400"/>
            <a:ext cx="457200" cy="676275"/>
          </a:xfrm>
          <a:prstGeom prst="rect">
            <a:avLst/>
          </a:prstGeom>
          <a:noFill/>
        </p:spPr>
      </p:pic>
      <p:pic>
        <p:nvPicPr>
          <p:cNvPr id="1080" name="Picture 56" descr="http://www.stat.ucla.edu/%7Eywu/iFRAME/picwomen1.png"/>
          <p:cNvPicPr>
            <a:picLocks noChangeAspect="1" noChangeArrowheads="1"/>
          </p:cNvPicPr>
          <p:nvPr/>
        </p:nvPicPr>
        <p:blipFill>
          <a:blip r:embed="rId55" cstate="print"/>
          <a:srcRect/>
          <a:stretch>
            <a:fillRect/>
          </a:stretch>
        </p:blipFill>
        <p:spPr bwMode="auto">
          <a:xfrm>
            <a:off x="6172200" y="5029200"/>
            <a:ext cx="504825" cy="762000"/>
          </a:xfrm>
          <a:prstGeom prst="rect">
            <a:avLst/>
          </a:prstGeom>
          <a:noFill/>
        </p:spPr>
      </p:pic>
      <p:pic>
        <p:nvPicPr>
          <p:cNvPr id="1081" name="Picture 57" descr="http://www.stat.ucla.edu/%7Eywu/iFRAME/picwomen2.png"/>
          <p:cNvPicPr>
            <a:picLocks noChangeAspect="1" noChangeArrowheads="1"/>
          </p:cNvPicPr>
          <p:nvPr/>
        </p:nvPicPr>
        <p:blipFill>
          <a:blip r:embed="rId56" cstate="print"/>
          <a:srcRect/>
          <a:stretch>
            <a:fillRect/>
          </a:stretch>
        </p:blipFill>
        <p:spPr bwMode="auto">
          <a:xfrm>
            <a:off x="6781800" y="5105400"/>
            <a:ext cx="428625" cy="676275"/>
          </a:xfrm>
          <a:prstGeom prst="rect">
            <a:avLst/>
          </a:prstGeom>
          <a:noFill/>
        </p:spPr>
      </p:pic>
      <p:pic>
        <p:nvPicPr>
          <p:cNvPr id="1082" name="Picture 58" descr="http://www.stat.ucla.edu/%7Eywu/iFRAME/picpeople.png"/>
          <p:cNvPicPr>
            <a:picLocks noChangeAspect="1" noChangeArrowheads="1"/>
          </p:cNvPicPr>
          <p:nvPr/>
        </p:nvPicPr>
        <p:blipFill>
          <a:blip r:embed="rId57" cstate="print"/>
          <a:srcRect/>
          <a:stretch>
            <a:fillRect/>
          </a:stretch>
        </p:blipFill>
        <p:spPr bwMode="auto">
          <a:xfrm>
            <a:off x="7315200" y="5410200"/>
            <a:ext cx="571500" cy="381000"/>
          </a:xfrm>
          <a:prstGeom prst="rect">
            <a:avLst/>
          </a:prstGeom>
          <a:noFill/>
        </p:spPr>
      </p:pic>
      <p:pic>
        <p:nvPicPr>
          <p:cNvPr id="1083" name="Picture 59" descr="http://www.stat.ucla.edu/%7Eywu/iFRAME/picface.png"/>
          <p:cNvPicPr>
            <a:picLocks noChangeAspect="1" noChangeArrowheads="1"/>
          </p:cNvPicPr>
          <p:nvPr/>
        </p:nvPicPr>
        <p:blipFill>
          <a:blip r:embed="rId58" cstate="print"/>
          <a:srcRect/>
          <a:stretch>
            <a:fillRect/>
          </a:stretch>
        </p:blipFill>
        <p:spPr bwMode="auto">
          <a:xfrm>
            <a:off x="8001000" y="5029200"/>
            <a:ext cx="762000" cy="762000"/>
          </a:xfrm>
          <a:prstGeom prst="rect">
            <a:avLst/>
          </a:prstGeom>
          <a:noFill/>
        </p:spPr>
      </p:pic>
      <p:pic>
        <p:nvPicPr>
          <p:cNvPr id="1026" name="Picture 2" descr="http://www.stat.ucla.edu/%7Eywu/iFRAME/picegret.png"/>
          <p:cNvPicPr>
            <a:picLocks noChangeAspect="1" noChangeArrowheads="1"/>
          </p:cNvPicPr>
          <p:nvPr/>
        </p:nvPicPr>
        <p:blipFill>
          <a:blip r:embed="rId59" cstate="print"/>
          <a:srcRect/>
          <a:stretch>
            <a:fillRect/>
          </a:stretch>
        </p:blipFill>
        <p:spPr bwMode="auto">
          <a:xfrm>
            <a:off x="228600" y="609600"/>
            <a:ext cx="476250" cy="666750"/>
          </a:xfrm>
          <a:prstGeom prst="rect">
            <a:avLst/>
          </a:prstGeom>
          <a:noFill/>
        </p:spPr>
      </p:pic>
      <p:pic>
        <p:nvPicPr>
          <p:cNvPr id="8194" name="Picture 2" descr="http://www.stat.ucla.edu/%7Eywu/iFRAME/piccheetah.png"/>
          <p:cNvPicPr>
            <a:picLocks noChangeAspect="1" noChangeArrowheads="1"/>
          </p:cNvPicPr>
          <p:nvPr/>
        </p:nvPicPr>
        <p:blipFill>
          <a:blip r:embed="rId60" cstate="print"/>
          <a:srcRect/>
          <a:stretch>
            <a:fillRect/>
          </a:stretch>
        </p:blipFill>
        <p:spPr bwMode="auto">
          <a:xfrm>
            <a:off x="5715000" y="3429000"/>
            <a:ext cx="571500" cy="571501"/>
          </a:xfrm>
          <a:prstGeom prst="rect">
            <a:avLst/>
          </a:prstGeom>
          <a:noFill/>
        </p:spPr>
      </p:pic>
      <p:pic>
        <p:nvPicPr>
          <p:cNvPr id="8196" name="Picture 4" descr="http://www.stat.ucla.edu/%7Eywu/iFRAME/picsquire.png"/>
          <p:cNvPicPr>
            <a:picLocks noChangeAspect="1" noChangeArrowheads="1"/>
          </p:cNvPicPr>
          <p:nvPr/>
        </p:nvPicPr>
        <p:blipFill>
          <a:blip r:embed="rId61" cstate="print"/>
          <a:srcRect/>
          <a:stretch>
            <a:fillRect/>
          </a:stretch>
        </p:blipFill>
        <p:spPr bwMode="auto">
          <a:xfrm>
            <a:off x="7315200" y="1600200"/>
            <a:ext cx="571500" cy="571501"/>
          </a:xfrm>
          <a:prstGeom prst="rect">
            <a:avLst/>
          </a:prstGeom>
          <a:noFill/>
        </p:spPr>
      </p:pic>
      <p:pic>
        <p:nvPicPr>
          <p:cNvPr id="8198" name="Picture 6" descr="http://www.stat.ucla.edu/%7Eywu/iFRAME/picsusan.png"/>
          <p:cNvPicPr>
            <a:picLocks noChangeAspect="1" noChangeArrowheads="1"/>
          </p:cNvPicPr>
          <p:nvPr/>
        </p:nvPicPr>
        <p:blipFill>
          <a:blip r:embed="rId62" cstate="print"/>
          <a:srcRect/>
          <a:stretch>
            <a:fillRect/>
          </a:stretch>
        </p:blipFill>
        <p:spPr bwMode="auto">
          <a:xfrm>
            <a:off x="7010400" y="4267200"/>
            <a:ext cx="571500" cy="571501"/>
          </a:xfrm>
          <a:prstGeom prst="rect">
            <a:avLst/>
          </a:prstGeom>
          <a:noFill/>
        </p:spPr>
      </p:pic>
      <p:pic>
        <p:nvPicPr>
          <p:cNvPr id="8200" name="Picture 8" descr="http://www.stat.ucla.edu/%7Eywu/iFRAME/picsunflower.png"/>
          <p:cNvPicPr>
            <a:picLocks noChangeAspect="1" noChangeArrowheads="1"/>
          </p:cNvPicPr>
          <p:nvPr/>
        </p:nvPicPr>
        <p:blipFill>
          <a:blip r:embed="rId63" cstate="print"/>
          <a:srcRect/>
          <a:stretch>
            <a:fillRect/>
          </a:stretch>
        </p:blipFill>
        <p:spPr bwMode="auto">
          <a:xfrm>
            <a:off x="7696200" y="4267200"/>
            <a:ext cx="571500" cy="571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://www.stat.ucla.edu/%7Eywu/iFRAME/picflamingo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609600"/>
            <a:ext cx="685800" cy="876300"/>
          </a:xfrm>
          <a:prstGeom prst="rect">
            <a:avLst/>
          </a:prstGeom>
          <a:noFill/>
        </p:spPr>
      </p:pic>
      <p:pic>
        <p:nvPicPr>
          <p:cNvPr id="1028" name="Picture 4" descr="http://www.stat.ucla.edu/%7Eywu/iFRAME/picsw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838200"/>
            <a:ext cx="914400" cy="638175"/>
          </a:xfrm>
          <a:prstGeom prst="rect">
            <a:avLst/>
          </a:prstGeom>
          <a:noFill/>
        </p:spPr>
      </p:pic>
      <p:pic>
        <p:nvPicPr>
          <p:cNvPr id="1029" name="Picture 5" descr="http://www.stat.ucla.edu/%7Eywu/iFRAME/pichorse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762000"/>
            <a:ext cx="952500" cy="762000"/>
          </a:xfrm>
          <a:prstGeom prst="rect">
            <a:avLst/>
          </a:prstGeom>
          <a:noFill/>
        </p:spPr>
      </p:pic>
      <p:pic>
        <p:nvPicPr>
          <p:cNvPr id="1030" name="Picture 6" descr="http://www.stat.ucla.edu/%7Eywu/iFRAME/picdeer1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762000"/>
            <a:ext cx="762000" cy="762000"/>
          </a:xfrm>
          <a:prstGeom prst="rect">
            <a:avLst/>
          </a:prstGeom>
          <a:noFill/>
        </p:spPr>
      </p:pic>
      <p:pic>
        <p:nvPicPr>
          <p:cNvPr id="1031" name="Picture 7" descr="http://www.stat.ucla.edu/%7Eywu/iFRAME/picelephantW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4600" y="762000"/>
            <a:ext cx="952500" cy="762000"/>
          </a:xfrm>
          <a:prstGeom prst="rect">
            <a:avLst/>
          </a:prstGeom>
          <a:noFill/>
        </p:spPr>
      </p:pic>
      <p:pic>
        <p:nvPicPr>
          <p:cNvPr id="1032" name="Picture 8" descr="http://www.stat.ucla.edu/%7Eywu/iFRAME/piccatW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3" name="Picture 9" descr="http://www.stat.ucla.edu/%7Eywu/iFRAME/picdeerfaceW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4" name="Picture 10" descr="http://www.stat.ucla.edu/%7Eywu/iFRAME/piccougarW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04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5" name="Picture 11" descr="http://www.stat.ucla.edu/%7Eywu/iFRAME/picwolfW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148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6" name="Picture 12" descr="http://www.stat.ucla.edu/%7Eywu/iFRAME/pictigerW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292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7" name="Picture 13" descr="http://www.stat.ucla.edu/%7Eywu/iFRAME/piclionW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436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8" name="Picture 14" descr="http://www.stat.ucla.edu/%7Eywu/iFRAME/picpandaW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58000" y="1905000"/>
            <a:ext cx="762000" cy="762000"/>
          </a:xfrm>
          <a:prstGeom prst="rect">
            <a:avLst/>
          </a:prstGeom>
          <a:noFill/>
        </p:spPr>
      </p:pic>
      <p:pic>
        <p:nvPicPr>
          <p:cNvPr id="1039" name="Picture 15" descr="http://www.stat.ucla.edu/%7Eywu/iFRAME/piceightpetalW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52600" y="3200400"/>
            <a:ext cx="762000" cy="762000"/>
          </a:xfrm>
          <a:prstGeom prst="rect">
            <a:avLst/>
          </a:prstGeom>
          <a:noFill/>
        </p:spPr>
      </p:pic>
      <p:pic>
        <p:nvPicPr>
          <p:cNvPr id="1040" name="Picture 16" descr="http://www.stat.ucla.edu/%7Eywu/iFRAME/picsusanW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67000" y="3200400"/>
            <a:ext cx="762000" cy="762000"/>
          </a:xfrm>
          <a:prstGeom prst="rect">
            <a:avLst/>
          </a:prstGeom>
          <a:noFill/>
        </p:spPr>
      </p:pic>
      <p:pic>
        <p:nvPicPr>
          <p:cNvPr id="1041" name="Picture 17" descr="http://www.stat.ucla.edu/%7Eywu/iFRAME/picsunflowerW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81400" y="3200400"/>
            <a:ext cx="762000" cy="762000"/>
          </a:xfrm>
          <a:prstGeom prst="rect">
            <a:avLst/>
          </a:prstGeom>
          <a:noFill/>
        </p:spPr>
      </p:pic>
      <p:pic>
        <p:nvPicPr>
          <p:cNvPr id="1042" name="Picture 18" descr="http://www.stat.ucla.edu/%7Eywu/iFRAME/piccarW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95800" y="3352800"/>
            <a:ext cx="1190625" cy="571500"/>
          </a:xfrm>
          <a:prstGeom prst="rect">
            <a:avLst/>
          </a:prstGeom>
          <a:noFill/>
        </p:spPr>
      </p:pic>
      <p:pic>
        <p:nvPicPr>
          <p:cNvPr id="1043" name="Picture 19" descr="http://www.stat.ucla.edu/%7Eywu/iFRAME/picwomenW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867400" y="3048000"/>
            <a:ext cx="638175" cy="952500"/>
          </a:xfrm>
          <a:prstGeom prst="rect">
            <a:avLst/>
          </a:prstGeom>
          <a:noFill/>
        </p:spPr>
      </p:pic>
      <p:pic>
        <p:nvPicPr>
          <p:cNvPr id="1044" name="Picture 20" descr="http://www.stat.ucla.edu/%7Eywu/iFRAME/picfaceW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629400" y="3200400"/>
            <a:ext cx="762000" cy="762000"/>
          </a:xfrm>
          <a:prstGeom prst="rect">
            <a:avLst/>
          </a:prstGeom>
          <a:noFill/>
        </p:spPr>
      </p:pic>
      <p:pic>
        <p:nvPicPr>
          <p:cNvPr id="1026" name="Picture 2" descr="http://www.stat.ucla.edu/%7Eywu/iFRAME/picegretW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524000" y="609600"/>
            <a:ext cx="666750" cy="952500"/>
          </a:xfrm>
          <a:prstGeom prst="rect">
            <a:avLst/>
          </a:prstGeom>
          <a:noFill/>
        </p:spPr>
      </p:pic>
      <p:pic>
        <p:nvPicPr>
          <p:cNvPr id="15" name="Picture 15" descr="C:\Users\user\Desktop\a6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543800" y="5486400"/>
            <a:ext cx="476250" cy="476250"/>
          </a:xfrm>
          <a:prstGeom prst="rect">
            <a:avLst/>
          </a:prstGeom>
          <a:noFill/>
        </p:spPr>
      </p:pic>
      <p:pic>
        <p:nvPicPr>
          <p:cNvPr id="16" name="Picture 16" descr="C:\Users\user\Desktop\a9.pn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010400" y="5486400"/>
            <a:ext cx="476250" cy="476250"/>
          </a:xfrm>
          <a:prstGeom prst="rect">
            <a:avLst/>
          </a:prstGeom>
          <a:noFill/>
        </p:spPr>
      </p:pic>
      <p:pic>
        <p:nvPicPr>
          <p:cNvPr id="17" name="Picture 17" descr="C:\Users\user\Desktop\a12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477000" y="5486400"/>
            <a:ext cx="476250" cy="476250"/>
          </a:xfrm>
          <a:prstGeom prst="rect">
            <a:avLst/>
          </a:prstGeom>
          <a:noFill/>
        </p:spPr>
      </p:pic>
      <p:pic>
        <p:nvPicPr>
          <p:cNvPr id="18" name="Picture 18" descr="C:\Users\user\Desktop\a14.pn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943600" y="5486400"/>
            <a:ext cx="476250" cy="476250"/>
          </a:xfrm>
          <a:prstGeom prst="rect">
            <a:avLst/>
          </a:prstGeom>
          <a:noFill/>
        </p:spPr>
      </p:pic>
      <p:pic>
        <p:nvPicPr>
          <p:cNvPr id="19" name="Picture 19" descr="C:\Users\user\Desktop\a1.pn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410200" y="5486400"/>
            <a:ext cx="476250" cy="476250"/>
          </a:xfrm>
          <a:prstGeom prst="rect">
            <a:avLst/>
          </a:prstGeom>
          <a:noFill/>
        </p:spPr>
      </p:pic>
      <p:pic>
        <p:nvPicPr>
          <p:cNvPr id="20" name="Picture 20" descr="C:\Users\user\Desktop\a2.pn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876800" y="5486400"/>
            <a:ext cx="476250" cy="476250"/>
          </a:xfrm>
          <a:prstGeom prst="rect">
            <a:avLst/>
          </a:prstGeom>
          <a:noFill/>
        </p:spPr>
      </p:pic>
      <p:pic>
        <p:nvPicPr>
          <p:cNvPr id="1045" name="Picture 21" descr="C:\Users\user\Desktop\a10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4343400" y="5486400"/>
            <a:ext cx="476250" cy="476250"/>
          </a:xfrm>
          <a:prstGeom prst="rect">
            <a:avLst/>
          </a:prstGeom>
          <a:noFill/>
        </p:spPr>
      </p:pic>
      <p:pic>
        <p:nvPicPr>
          <p:cNvPr id="1046" name="Picture 22" descr="C:\Users\user\Desktop\a3.pn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810000" y="5486400"/>
            <a:ext cx="476250" cy="476250"/>
          </a:xfrm>
          <a:prstGeom prst="rect">
            <a:avLst/>
          </a:prstGeom>
          <a:noFill/>
        </p:spPr>
      </p:pic>
      <p:pic>
        <p:nvPicPr>
          <p:cNvPr id="1047" name="Picture 23" descr="C:\Users\user\Desktop\a11.pn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276600" y="5486400"/>
            <a:ext cx="476250" cy="476250"/>
          </a:xfrm>
          <a:prstGeom prst="rect">
            <a:avLst/>
          </a:prstGeom>
          <a:noFill/>
        </p:spPr>
      </p:pic>
      <p:pic>
        <p:nvPicPr>
          <p:cNvPr id="1048" name="Picture 24" descr="C:\Users\user\Desktop\a4.pn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743200" y="5486400"/>
            <a:ext cx="476250" cy="476250"/>
          </a:xfrm>
          <a:prstGeom prst="rect">
            <a:avLst/>
          </a:prstGeom>
          <a:noFill/>
        </p:spPr>
      </p:pic>
      <p:pic>
        <p:nvPicPr>
          <p:cNvPr id="1049" name="Picture 25" descr="C:\Users\user\Desktop\a5.pn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2209800" y="5486400"/>
            <a:ext cx="476250" cy="476250"/>
          </a:xfrm>
          <a:prstGeom prst="rect">
            <a:avLst/>
          </a:prstGeom>
          <a:noFill/>
        </p:spPr>
      </p:pic>
      <p:pic>
        <p:nvPicPr>
          <p:cNvPr id="1050" name="Picture 26" descr="C:\Users\user\Desktop\a8.pn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676400" y="5486400"/>
            <a:ext cx="476250" cy="476250"/>
          </a:xfrm>
          <a:prstGeom prst="rect">
            <a:avLst/>
          </a:prstGeom>
          <a:noFill/>
        </p:spPr>
      </p:pic>
      <p:pic>
        <p:nvPicPr>
          <p:cNvPr id="1051" name="Picture 27" descr="C:\Users\user\Desktop\a7.png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1143000" y="5486400"/>
            <a:ext cx="476250" cy="476250"/>
          </a:xfrm>
          <a:prstGeom prst="rect">
            <a:avLst/>
          </a:prstGeom>
          <a:noFill/>
        </p:spPr>
      </p:pic>
      <p:pic>
        <p:nvPicPr>
          <p:cNvPr id="9217" name="Picture 1" descr="C:\Users\user\Desktop\egretsmallmovie\0208.pn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1143000" y="4800600"/>
            <a:ext cx="381000" cy="476250"/>
          </a:xfrm>
          <a:prstGeom prst="rect">
            <a:avLst/>
          </a:prstGeom>
          <a:noFill/>
        </p:spPr>
      </p:pic>
      <p:pic>
        <p:nvPicPr>
          <p:cNvPr id="9218" name="Picture 2" descr="C:\Users\user\Desktop\zebrasmallmovie\0341.pn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1600200" y="4876800"/>
            <a:ext cx="476250" cy="381000"/>
          </a:xfrm>
          <a:prstGeom prst="rect">
            <a:avLst/>
          </a:prstGeom>
          <a:noFill/>
        </p:spPr>
      </p:pic>
      <p:pic>
        <p:nvPicPr>
          <p:cNvPr id="9219" name="Picture 3" descr="C:\Users\user\Desktop\elephantsmallmovie\0305.pn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2133600" y="4876800"/>
            <a:ext cx="428625" cy="381000"/>
          </a:xfrm>
          <a:prstGeom prst="rect">
            <a:avLst/>
          </a:prstGeom>
          <a:noFill/>
        </p:spPr>
      </p:pic>
      <p:pic>
        <p:nvPicPr>
          <p:cNvPr id="9220" name="Picture 4" descr="C:\Users\user\Desktop\cheetahsmallmovie\0321.png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3124200" y="4800600"/>
            <a:ext cx="476250" cy="476250"/>
          </a:xfrm>
          <a:prstGeom prst="rect">
            <a:avLst/>
          </a:prstGeom>
          <a:noFill/>
        </p:spPr>
      </p:pic>
      <p:pic>
        <p:nvPicPr>
          <p:cNvPr id="9221" name="Picture 5" descr="C:\Users\user\Desktop\catsmallmovie\0420.png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3657600" y="4800600"/>
            <a:ext cx="476250" cy="476250"/>
          </a:xfrm>
          <a:prstGeom prst="rect">
            <a:avLst/>
          </a:prstGeom>
          <a:noFill/>
        </p:spPr>
      </p:pic>
      <p:pic>
        <p:nvPicPr>
          <p:cNvPr id="9222" name="Picture 6" descr="C:\Users\user\Desktop\horsesmallmovie\0481.png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2590800" y="4876800"/>
            <a:ext cx="476250" cy="381000"/>
          </a:xfrm>
          <a:prstGeom prst="rect">
            <a:avLst/>
          </a:prstGeom>
          <a:noFill/>
        </p:spPr>
      </p:pic>
      <p:pic>
        <p:nvPicPr>
          <p:cNvPr id="2" name="Picture 2" descr="C:\Users\user\Desktop\FRAMEGibbsHMCCode428\0466.png"/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4191000" y="4953000"/>
            <a:ext cx="590550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1371600"/>
            <a:ext cx="8122736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latin typeface="Arial"/>
                <a:cs typeface="Arial"/>
              </a:rPr>
              <a:t>Summary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latin typeface="Arial"/>
                <a:cs typeface="Arial"/>
              </a:rPr>
              <a:t>Redundancy and </a:t>
            </a:r>
            <a:r>
              <a:rPr lang="en-US" sz="3600" dirty="0" err="1" smtClean="0">
                <a:latin typeface="Arial"/>
                <a:cs typeface="Arial"/>
              </a:rPr>
              <a:t>sparsity</a:t>
            </a:r>
            <a:endParaRPr lang="en-US" sz="3600" dirty="0" smtClean="0">
              <a:latin typeface="Arial"/>
              <a:cs typeface="Arial"/>
            </a:endParaRP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latin typeface="Arial"/>
                <a:cs typeface="Arial"/>
              </a:rPr>
              <a:t>Learning sparse code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latin typeface="Arial"/>
                <a:cs typeface="Arial"/>
              </a:rPr>
              <a:t>Learning compositional sparse code </a:t>
            </a:r>
            <a:endParaRPr lang="en-US" sz="3600" dirty="0" smtClean="0">
              <a:solidFill>
                <a:srgbClr val="FF6600"/>
              </a:solidFill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     </a:t>
            </a:r>
            <a:endParaRPr lang="en-US" sz="28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75629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05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www.stat.ucla.edu/%7Eywu/ABC/ABCMayYellowflower1/document/ABC/train_2005117947172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228600"/>
            <a:ext cx="2916969" cy="1600200"/>
          </a:xfrm>
          <a:prstGeom prst="rect">
            <a:avLst/>
          </a:prstGeom>
          <a:noFill/>
        </p:spPr>
      </p:pic>
      <p:pic>
        <p:nvPicPr>
          <p:cNvPr id="83972" name="Picture 4" descr="http://www.stat.ucla.edu/%7Eywu/ABC/ABCMayYellowflower1/document/ABC/train_colorsketch_imag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2133600"/>
            <a:ext cx="2971800" cy="1633311"/>
          </a:xfrm>
          <a:prstGeom prst="rect">
            <a:avLst/>
          </a:prstGeom>
          <a:noFill/>
        </p:spPr>
      </p:pic>
      <p:pic>
        <p:nvPicPr>
          <p:cNvPr id="83974" name="Picture 6" descr="http://www.stat.ucla.edu/%7Eywu/ABC/ABCMayYellowflower1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133600"/>
            <a:ext cx="571500" cy="571501"/>
          </a:xfrm>
          <a:prstGeom prst="rect">
            <a:avLst/>
          </a:prstGeom>
          <a:noFill/>
        </p:spPr>
      </p:pic>
      <p:pic>
        <p:nvPicPr>
          <p:cNvPr id="83977" name="Picture 9" descr="http://www.stat.ucla.edu/%7Eywu/ABC/ABCMayYellowflower2/document/ABC/color_template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2819400"/>
            <a:ext cx="571500" cy="571500"/>
          </a:xfrm>
          <a:prstGeom prst="rect">
            <a:avLst/>
          </a:prstGeom>
          <a:noFill/>
        </p:spPr>
      </p:pic>
      <p:pic>
        <p:nvPicPr>
          <p:cNvPr id="83976" name="Picture 8" descr="http://www.stat.ucla.edu/%7Eywu/ABC/ABCMayYellowflower2/document/ABC/color_template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2133600"/>
            <a:ext cx="571500" cy="571501"/>
          </a:xfrm>
          <a:prstGeom prst="rect">
            <a:avLst/>
          </a:prstGeom>
          <a:noFill/>
        </p:spPr>
      </p:pic>
      <p:pic>
        <p:nvPicPr>
          <p:cNvPr id="83979" name="Picture 11" descr="http://www.stat.ucla.edu/%7Eywu/ABC/ABCMayYellowflower2/document/ABC/train_colorsketch_imag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10200" y="2133600"/>
            <a:ext cx="2971800" cy="163331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6629400" y="38100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1247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057400" y="3810000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725</a:t>
            </a:r>
            <a:endParaRPr lang="en-US" dirty="0"/>
          </a:p>
        </p:txBody>
      </p:sp>
      <p:pic>
        <p:nvPicPr>
          <p:cNvPr id="83981" name="Picture 13" descr="http://www.stat.ucla.edu/%7Eywu/ABC/ABCMayYellowflower3/document/ABC/train_colorsketch_image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14400" y="4419600"/>
            <a:ext cx="2971799" cy="163331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1981200" y="610766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1096</a:t>
            </a:r>
            <a:endParaRPr lang="en-US" dirty="0"/>
          </a:p>
        </p:txBody>
      </p:sp>
      <p:pic>
        <p:nvPicPr>
          <p:cNvPr id="83984" name="Picture 16" descr="http://www.stat.ucla.edu/%7Eywu/ABC/ABCMayYellowflower3/document/ABC/color_template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8600" y="5105400"/>
            <a:ext cx="571500" cy="571500"/>
          </a:xfrm>
          <a:prstGeom prst="rect">
            <a:avLst/>
          </a:prstGeom>
          <a:noFill/>
        </p:spPr>
      </p:pic>
      <p:pic>
        <p:nvPicPr>
          <p:cNvPr id="83985" name="Picture 17" descr="http://www.stat.ucla.edu/%7Eywu/ABC/ABCMayYellowflower3/document/ABC/color_template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8600" y="5791200"/>
            <a:ext cx="571500" cy="571500"/>
          </a:xfrm>
          <a:prstGeom prst="rect">
            <a:avLst/>
          </a:prstGeom>
          <a:noFill/>
        </p:spPr>
      </p:pic>
      <p:pic>
        <p:nvPicPr>
          <p:cNvPr id="83983" name="Picture 15" descr="http://www.stat.ucla.edu/%7Eywu/ABC/ABCMayYellowflower3/document/ABC/color_template1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600" y="4419600"/>
            <a:ext cx="571500" cy="571501"/>
          </a:xfrm>
          <a:prstGeom prst="rect">
            <a:avLst/>
          </a:prstGeom>
          <a:noFill/>
        </p:spPr>
      </p:pic>
      <p:pic>
        <p:nvPicPr>
          <p:cNvPr id="83987" name="Picture 19" descr="http://www.stat.ucla.edu/%7Eywu/ABC/ABCMayYellowflower4/document/ABC/train_colorsketch_image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10200" y="4343400"/>
            <a:ext cx="3040573" cy="1671109"/>
          </a:xfrm>
          <a:prstGeom prst="rect">
            <a:avLst/>
          </a:prstGeom>
          <a:noFill/>
        </p:spPr>
      </p:pic>
      <p:pic>
        <p:nvPicPr>
          <p:cNvPr id="83990" name="Picture 22" descr="http://www.stat.ucla.edu/%7Eywu/ABC/ABCMayYellowflower4/document/ABC/color_template4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724400" y="4572000"/>
            <a:ext cx="571500" cy="571500"/>
          </a:xfrm>
          <a:prstGeom prst="rect">
            <a:avLst/>
          </a:prstGeom>
          <a:noFill/>
        </p:spPr>
      </p:pic>
      <p:pic>
        <p:nvPicPr>
          <p:cNvPr id="83991" name="Picture 23" descr="http://www.stat.ucla.edu/%7Eywu/ABC/ABCMayYellowflower4/document/ABC/color_template3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24400" y="5181600"/>
            <a:ext cx="571500" cy="571500"/>
          </a:xfrm>
          <a:prstGeom prst="rect">
            <a:avLst/>
          </a:prstGeom>
          <a:noFill/>
        </p:spPr>
      </p:pic>
      <p:pic>
        <p:nvPicPr>
          <p:cNvPr id="83992" name="Picture 24" descr="http://www.stat.ucla.edu/%7Eywu/ABC/ABCMayYellowflower4/document/ABC/color_template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24400" y="5791200"/>
            <a:ext cx="571500" cy="571500"/>
          </a:xfrm>
          <a:prstGeom prst="rect">
            <a:avLst/>
          </a:prstGeom>
          <a:noFill/>
        </p:spPr>
      </p:pic>
      <p:pic>
        <p:nvPicPr>
          <p:cNvPr id="83989" name="Picture 21" descr="http://www.stat.ucla.edu/%7Eywu/ABC/ABCMayYellowflower4/document/ABC/color_template2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724400" y="3962400"/>
            <a:ext cx="571500" cy="571501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6781800" y="6107668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844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://www.stat.ucla.edu/%7Eywu/ABC/ABCMayPebble1/document/ABC/train_800px-Pebbleswithquarzi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04800"/>
            <a:ext cx="2819400" cy="1817771"/>
          </a:xfrm>
          <a:prstGeom prst="rect">
            <a:avLst/>
          </a:prstGeom>
          <a:noFill/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799" y="2590800"/>
            <a:ext cx="2363711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7" name="Picture 5" descr="http://www.stat.ucla.edu/%7Eywu/ABC/ABCMayPebble1/document/ABC/color_templat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590800"/>
            <a:ext cx="571500" cy="5715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1752600" y="41910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1887</a:t>
            </a:r>
            <a:endParaRPr lang="en-US" dirty="0"/>
          </a:p>
        </p:txBody>
      </p:sp>
      <p:pic>
        <p:nvPicPr>
          <p:cNvPr id="90119" name="Picture 7" descr="http://www.stat.ucla.edu/%7Eywu/ABC/ABCMayPebble2/document/ABC/train_colorsketch_imag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2590800"/>
            <a:ext cx="2363712" cy="1524000"/>
          </a:xfrm>
          <a:prstGeom prst="rect">
            <a:avLst/>
          </a:prstGeom>
          <a:noFill/>
        </p:spPr>
      </p:pic>
      <p:pic>
        <p:nvPicPr>
          <p:cNvPr id="90122" name="Picture 10" descr="http://www.stat.ucla.edu/%7Eywu/ABC/ABCMayPebble2/document/ABC/color_template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6400" y="3276600"/>
            <a:ext cx="571500" cy="571500"/>
          </a:xfrm>
          <a:prstGeom prst="rect">
            <a:avLst/>
          </a:prstGeom>
          <a:noFill/>
        </p:spPr>
      </p:pic>
      <p:pic>
        <p:nvPicPr>
          <p:cNvPr id="90121" name="Picture 9" descr="http://www.stat.ucla.edu/%7Eywu/ABC/ABCMayPebble2/document/ABC/color_templat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2590800"/>
            <a:ext cx="571500" cy="57150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7086600" y="41910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2838</a:t>
            </a:r>
            <a:endParaRPr lang="en-US" dirty="0"/>
          </a:p>
        </p:txBody>
      </p:sp>
      <p:pic>
        <p:nvPicPr>
          <p:cNvPr id="90125" name="Picture 13" descr="http://www.stat.ucla.edu/%7Eywu/ABC/ABCMayPebble3/document/ABC/color_templat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" y="5257800"/>
            <a:ext cx="571500" cy="571500"/>
          </a:xfrm>
          <a:prstGeom prst="rect">
            <a:avLst/>
          </a:prstGeom>
          <a:noFill/>
        </p:spPr>
      </p:pic>
      <p:pic>
        <p:nvPicPr>
          <p:cNvPr id="90126" name="Picture 14" descr="http://www.stat.ucla.edu/%7Eywu/ABC/ABCMayPebble3/document/ABC/color_template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" y="5867400"/>
            <a:ext cx="571500" cy="571500"/>
          </a:xfrm>
          <a:prstGeom prst="rect">
            <a:avLst/>
          </a:prstGeom>
          <a:noFill/>
        </p:spPr>
      </p:pic>
      <p:pic>
        <p:nvPicPr>
          <p:cNvPr id="90124" name="Picture 12" descr="http://www.stat.ucla.edu/%7Eywu/ABC/ABCMayPebble3/document/ABC/color_template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4800" y="4648200"/>
            <a:ext cx="571500" cy="571501"/>
          </a:xfrm>
          <a:prstGeom prst="rect">
            <a:avLst/>
          </a:prstGeom>
          <a:noFill/>
        </p:spPr>
      </p:pic>
      <p:pic>
        <p:nvPicPr>
          <p:cNvPr id="90128" name="Picture 16" descr="http://www.stat.ucla.edu/%7Eywu/ABC/ABCMayPebble3/document/ABC/train_colorsketch_image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90600" y="4648200"/>
            <a:ext cx="2438400" cy="1572156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1828800" y="63246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2737</a:t>
            </a:r>
            <a:endParaRPr lang="en-US" dirty="0"/>
          </a:p>
        </p:txBody>
      </p:sp>
      <p:pic>
        <p:nvPicPr>
          <p:cNvPr id="90131" name="Picture 19" descr="http://www.stat.ucla.edu/%7Eywu/ABC/ABCMayPebble4/document/ABC/color_template1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86400" y="5029200"/>
            <a:ext cx="571500" cy="571500"/>
          </a:xfrm>
          <a:prstGeom prst="rect">
            <a:avLst/>
          </a:prstGeom>
          <a:noFill/>
        </p:spPr>
      </p:pic>
      <p:pic>
        <p:nvPicPr>
          <p:cNvPr id="90132" name="Picture 20" descr="http://www.stat.ucla.edu/%7Eywu/ABC/ABCMayPebble4/document/ABC/color_template3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86400" y="5638800"/>
            <a:ext cx="571500" cy="571500"/>
          </a:xfrm>
          <a:prstGeom prst="rect">
            <a:avLst/>
          </a:prstGeom>
          <a:noFill/>
        </p:spPr>
      </p:pic>
      <p:pic>
        <p:nvPicPr>
          <p:cNvPr id="90133" name="Picture 21" descr="http://www.stat.ucla.edu/%7Eywu/ABC/ABCMayPebble4/document/ABC/color_template2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486400" y="6286500"/>
            <a:ext cx="571500" cy="571500"/>
          </a:xfrm>
          <a:prstGeom prst="rect">
            <a:avLst/>
          </a:prstGeom>
          <a:noFill/>
        </p:spPr>
      </p:pic>
      <p:pic>
        <p:nvPicPr>
          <p:cNvPr id="90130" name="Picture 18" descr="http://www.stat.ucla.edu/%7Eywu/ABC/ABCMayPebble4/document/ABC/color_template4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86400" y="4419600"/>
            <a:ext cx="571500" cy="571501"/>
          </a:xfrm>
          <a:prstGeom prst="rect">
            <a:avLst/>
          </a:prstGeom>
          <a:noFill/>
        </p:spPr>
      </p:pic>
      <p:pic>
        <p:nvPicPr>
          <p:cNvPr id="90135" name="Picture 23" descr="http://www.stat.ucla.edu/%7Eywu/ABC/ABCMayPebble4/document/ABC/train_colorsketch_image1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172200" y="4724400"/>
            <a:ext cx="2438400" cy="1572156"/>
          </a:xfrm>
          <a:prstGeom prst="rect">
            <a:avLst/>
          </a:prstGeom>
          <a:noFill/>
        </p:spPr>
      </p:pic>
      <p:sp>
        <p:nvSpPr>
          <p:cNvPr id="20" name="Rectangle 19"/>
          <p:cNvSpPr/>
          <p:nvPr/>
        </p:nvSpPr>
        <p:spPr>
          <a:xfrm>
            <a:off x="7239000" y="6324600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2644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685800"/>
            <a:ext cx="2457024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9" name="Picture 5" descr="http://www.stat.ucla.edu/%7Eywu/ABC/ABCFeng2/document/ABC/color_templat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685800"/>
            <a:ext cx="571500" cy="571501"/>
          </a:xfrm>
          <a:prstGeom prst="rect">
            <a:avLst/>
          </a:prstGeom>
          <a:noFill/>
        </p:spPr>
      </p:pic>
      <p:pic>
        <p:nvPicPr>
          <p:cNvPr id="67591" name="Picture 7" descr="http://www.stat.ucla.edu/%7Eywu/ABC/ABCFeng2/document/ABC/train_colorsketch_imag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1" y="609599"/>
            <a:ext cx="2438399" cy="1613347"/>
          </a:xfrm>
          <a:prstGeom prst="rect">
            <a:avLst/>
          </a:prstGeom>
          <a:noFill/>
        </p:spPr>
      </p:pic>
      <p:pic>
        <p:nvPicPr>
          <p:cNvPr id="67599" name="Picture 15" descr="http://www.stat.ucla.edu/%7Eywu/ABC/ABC9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2438400"/>
            <a:ext cx="571500" cy="571501"/>
          </a:xfrm>
          <a:prstGeom prst="rect">
            <a:avLst/>
          </a:prstGeom>
          <a:noFill/>
        </p:spPr>
      </p:pic>
      <p:pic>
        <p:nvPicPr>
          <p:cNvPr id="67601" name="Picture 17" descr="http://www.stat.ucla.edu/%7Eywu/ABC/ABC9/document/ABC/train_Autumn%20Maple%20Leaves%20on%20Green%20WaLp%20TW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28800" y="2438400"/>
            <a:ext cx="1330372" cy="1775498"/>
          </a:xfrm>
          <a:prstGeom prst="rect">
            <a:avLst/>
          </a:prstGeom>
          <a:noFill/>
        </p:spPr>
      </p:pic>
      <p:pic>
        <p:nvPicPr>
          <p:cNvPr id="67603" name="Picture 19" descr="http://www.stat.ucla.edu/%7Eywu/ABC/ABC9/document/ABC/train_colorsketch_imag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3400" y="2438400"/>
            <a:ext cx="1315184" cy="1752600"/>
          </a:xfrm>
          <a:prstGeom prst="rect">
            <a:avLst/>
          </a:prstGeom>
          <a:noFill/>
        </p:spPr>
      </p:pic>
      <p:pic>
        <p:nvPicPr>
          <p:cNvPr id="67604" name="Picture 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8800" y="4343400"/>
            <a:ext cx="2362200" cy="127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606" name="Picture 22" descr="http://www.stat.ucla.edu/%7Eywu/ABC/ABC28/document/ABC/train_colorsketch_image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43400" y="4326963"/>
            <a:ext cx="2384956" cy="1295400"/>
          </a:xfrm>
          <a:prstGeom prst="rect">
            <a:avLst/>
          </a:prstGeom>
          <a:noFill/>
        </p:spPr>
      </p:pic>
      <p:pic>
        <p:nvPicPr>
          <p:cNvPr id="67609" name="Picture 25" descr="http://www.stat.ucla.edu/%7Eywu/ABC/ABC28/document/ABC/color_template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43000" y="5050863"/>
            <a:ext cx="571500" cy="571500"/>
          </a:xfrm>
          <a:prstGeom prst="rect">
            <a:avLst/>
          </a:prstGeom>
          <a:noFill/>
        </p:spPr>
      </p:pic>
      <p:pic>
        <p:nvPicPr>
          <p:cNvPr id="67608" name="Picture 24" descr="http://www.stat.ucla.edu/%7Eywu/ABC/ABC28/document/ABC/color_template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43000" y="4441263"/>
            <a:ext cx="571500" cy="571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http://www.stat.ucla.edu/%7Eywu/ABC/ABCMayLOTUSall2/document/ABC/color_templat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371600"/>
            <a:ext cx="381001" cy="381001"/>
          </a:xfrm>
          <a:prstGeom prst="rect">
            <a:avLst/>
          </a:prstGeom>
          <a:noFill/>
        </p:spPr>
      </p:pic>
      <p:pic>
        <p:nvPicPr>
          <p:cNvPr id="68612" name="Picture 4" descr="http://www.stat.ucla.edu/%7Eywu/ABC/ABCMayLOTUSall2/document/ABC/color_templat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199" y="914398"/>
            <a:ext cx="381001" cy="381001"/>
          </a:xfrm>
          <a:prstGeom prst="rect">
            <a:avLst/>
          </a:prstGeom>
          <a:noFill/>
        </p:spPr>
      </p:pic>
      <p:pic>
        <p:nvPicPr>
          <p:cNvPr id="68616" name="Picture 8" descr="http://www.stat.ucla.edu/%7Eywu/ABC/ABCMayLOTUSall2/document/ABC/train_2039645366_7128d090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914399"/>
            <a:ext cx="1083056" cy="990600"/>
          </a:xfrm>
          <a:prstGeom prst="rect">
            <a:avLst/>
          </a:prstGeom>
          <a:noFill/>
        </p:spPr>
      </p:pic>
      <p:pic>
        <p:nvPicPr>
          <p:cNvPr id="68617" name="Picture 9" descr="http://www.stat.ucla.edu/%7Eywu/ABC/ABCMayLOTUSall2/document/ABC/train_315454_lotos_-svyashhennyj_-cvetok_1920x1200_%28www.GdeFon.ru%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3200399"/>
            <a:ext cx="1175512" cy="990600"/>
          </a:xfrm>
          <a:prstGeom prst="rect">
            <a:avLst/>
          </a:prstGeom>
          <a:noFill/>
        </p:spPr>
      </p:pic>
      <p:pic>
        <p:nvPicPr>
          <p:cNvPr id="68618" name="Picture 10" descr="http://www.stat.ucla.edu/%7Eywu/ABC/ABCMayLOTUSall2/document/ABC/train_Lotu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3200399"/>
            <a:ext cx="1145794" cy="990600"/>
          </a:xfrm>
          <a:prstGeom prst="rect">
            <a:avLst/>
          </a:prstGeom>
          <a:noFill/>
        </p:spPr>
      </p:pic>
      <p:pic>
        <p:nvPicPr>
          <p:cNvPr id="68619" name="Picture 11" descr="http://www.stat.ucla.edu/%7Eywu/ABC/ABCMayLOTUSall2/document/ABC/train_cactus-flower-white-Rebutia-alba-1-AN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3200399"/>
            <a:ext cx="999091" cy="990600"/>
          </a:xfrm>
          <a:prstGeom prst="rect">
            <a:avLst/>
          </a:prstGeom>
          <a:noFill/>
        </p:spPr>
      </p:pic>
      <p:pic>
        <p:nvPicPr>
          <p:cNvPr id="68620" name="Picture 12" descr="http://www.stat.ucla.edu/%7Eywu/ABC/ABCMayLOTUSall2/document/ABC/train_lotus-flowe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81600" y="914399"/>
            <a:ext cx="1086464" cy="990600"/>
          </a:xfrm>
          <a:prstGeom prst="rect">
            <a:avLst/>
          </a:prstGeom>
          <a:noFill/>
        </p:spPr>
      </p:pic>
      <p:pic>
        <p:nvPicPr>
          <p:cNvPr id="68621" name="Picture 13" descr="http://www.stat.ucla.edu/%7Eywu/ABC/ABCMayLOTUSall2/document/ABC/train_open%20lotus%20flowe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62400" y="914399"/>
            <a:ext cx="1066800" cy="990835"/>
          </a:xfrm>
          <a:prstGeom prst="rect">
            <a:avLst/>
          </a:prstGeom>
          <a:noFill/>
        </p:spPr>
      </p:pic>
      <p:pic>
        <p:nvPicPr>
          <p:cNvPr id="68615" name="Picture 7" descr="http://www.stat.ucla.edu/%7Eywu/ABC/ABCMayLOTUSall2/document/ABC/train_177101974_137613b01f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4600" y="914399"/>
            <a:ext cx="1279209" cy="999383"/>
          </a:xfrm>
          <a:prstGeom prst="rect">
            <a:avLst/>
          </a:prstGeom>
          <a:noFill/>
        </p:spPr>
      </p:pic>
      <p:pic>
        <p:nvPicPr>
          <p:cNvPr id="19" name="Picture 3" descr="http://www.stat.ucla.edu/%7Eywu/ABC/ABCMayLOTUSall2/document/ABC/train_colorsketch_image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00800" y="1981199"/>
            <a:ext cx="1084156" cy="990599"/>
          </a:xfrm>
          <a:prstGeom prst="rect">
            <a:avLst/>
          </a:prstGeom>
          <a:noFill/>
        </p:spPr>
      </p:pic>
      <p:pic>
        <p:nvPicPr>
          <p:cNvPr id="20" name="Picture 4" descr="http://www.stat.ucla.edu/%7Eywu/ABC/ABCMayLOTUSall2/document/ABC/train_colorsketch_image3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14600" y="4267199"/>
            <a:ext cx="1177714" cy="990600"/>
          </a:xfrm>
          <a:prstGeom prst="rect">
            <a:avLst/>
          </a:prstGeom>
          <a:noFill/>
        </p:spPr>
      </p:pic>
      <p:pic>
        <p:nvPicPr>
          <p:cNvPr id="21" name="Picture 5" descr="http://www.stat.ucla.edu/%7Eywu/ABC/ABCMayLOTUSall2/document/ABC/train_colorsketch_image4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86199" y="4267199"/>
            <a:ext cx="1147445" cy="990600"/>
          </a:xfrm>
          <a:prstGeom prst="rect">
            <a:avLst/>
          </a:prstGeom>
          <a:noFill/>
        </p:spPr>
      </p:pic>
      <p:pic>
        <p:nvPicPr>
          <p:cNvPr id="22" name="Picture 6" descr="http://www.stat.ucla.edu/%7Eywu/ABC/ABCMayLOTUSall2/document/ABC/train_colorsketch_image5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257800" y="4267199"/>
            <a:ext cx="998263" cy="988846"/>
          </a:xfrm>
          <a:prstGeom prst="rect">
            <a:avLst/>
          </a:prstGeom>
          <a:noFill/>
        </p:spPr>
      </p:pic>
      <p:pic>
        <p:nvPicPr>
          <p:cNvPr id="23" name="Picture 7" descr="http://www.stat.ucla.edu/%7Eywu/ABC/ABCMayLOTUSall2/document/ABC/train_colorsketch_image6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181600" y="1981199"/>
            <a:ext cx="1086464" cy="990600"/>
          </a:xfrm>
          <a:prstGeom prst="rect">
            <a:avLst/>
          </a:prstGeom>
          <a:noFill/>
        </p:spPr>
      </p:pic>
      <p:pic>
        <p:nvPicPr>
          <p:cNvPr id="24" name="Picture 8" descr="http://www.stat.ucla.edu/%7Eywu/ABC/ABCMayLOTUSall2/document/ABC/train_colorsketch_image7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962400" y="1981200"/>
            <a:ext cx="1067647" cy="990600"/>
          </a:xfrm>
          <a:prstGeom prst="rect">
            <a:avLst/>
          </a:prstGeom>
          <a:noFill/>
        </p:spPr>
      </p:pic>
      <p:pic>
        <p:nvPicPr>
          <p:cNvPr id="25" name="Picture 2" descr="http://www.stat.ucla.edu/%7Eywu/ABC/ABCMayLOTUSall2/document/ABC/train_colorsketch_image1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14600" y="1981199"/>
            <a:ext cx="1295400" cy="1011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55" name="Picture 23" descr="http://www.stat.ucla.edu/%7Eywu/ABC/ABCMayWhiteFlowers2/document/ABC/train_input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1905000"/>
            <a:ext cx="2286000" cy="1565753"/>
          </a:xfrm>
          <a:prstGeom prst="rect">
            <a:avLst/>
          </a:prstGeom>
          <a:noFill/>
        </p:spPr>
      </p:pic>
      <p:pic>
        <p:nvPicPr>
          <p:cNvPr id="69656" name="Picture 24" descr="http://www.stat.ucla.edu/%7Eywu/ABC/ABCMayWhiteFlowers2/document/ABC/train_springbeau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2133600"/>
            <a:ext cx="1405264" cy="1373949"/>
          </a:xfrm>
          <a:prstGeom prst="rect">
            <a:avLst/>
          </a:prstGeom>
          <a:noFill/>
        </p:spPr>
      </p:pic>
      <p:pic>
        <p:nvPicPr>
          <p:cNvPr id="69654" name="Picture 22" descr="http://www.stat.ucla.edu/%7Eywu/ABC/ABCMayWhiteFlowers2/document/ABC/train_4608705545_f6d1687221_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1447800"/>
            <a:ext cx="2035479" cy="2027650"/>
          </a:xfrm>
          <a:prstGeom prst="rect">
            <a:avLst/>
          </a:prstGeom>
          <a:noFill/>
        </p:spPr>
      </p:pic>
      <p:pic>
        <p:nvPicPr>
          <p:cNvPr id="69659" name="Picture 27" descr="http://www.stat.ucla.edu/%7Eywu/ABC/ABCMayWhiteFlowers2/document/ABC/train_colorsketch_image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581400"/>
            <a:ext cx="2297240" cy="1573003"/>
          </a:xfrm>
          <a:prstGeom prst="rect">
            <a:avLst/>
          </a:prstGeom>
          <a:noFill/>
        </p:spPr>
      </p:pic>
      <p:pic>
        <p:nvPicPr>
          <p:cNvPr id="69660" name="Picture 28" descr="http://www.stat.ucla.edu/%7Eywu/ABC/ABCMayWhiteFlowers2/document/ABC/train_colorsketch_image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5200" y="3581400"/>
            <a:ext cx="1412427" cy="1382933"/>
          </a:xfrm>
          <a:prstGeom prst="rect">
            <a:avLst/>
          </a:prstGeom>
          <a:noFill/>
        </p:spPr>
      </p:pic>
      <p:pic>
        <p:nvPicPr>
          <p:cNvPr id="69658" name="Picture 26" descr="http://www.stat.ucla.edu/%7Eywu/ABC/ABCMayWhiteFlowers2/document/ABC/train_colorsketch_imag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3581400"/>
            <a:ext cx="2044904" cy="2038350"/>
          </a:xfrm>
          <a:prstGeom prst="rect">
            <a:avLst/>
          </a:prstGeom>
          <a:noFill/>
        </p:spPr>
      </p:pic>
      <p:pic>
        <p:nvPicPr>
          <p:cNvPr id="69663" name="Picture 31" descr="http://www.stat.ucla.edu/%7Eywu/ABC/ABCMayWhiteFlowers2/document/ABC/color_templat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81200" y="762000"/>
            <a:ext cx="571500" cy="571500"/>
          </a:xfrm>
          <a:prstGeom prst="rect">
            <a:avLst/>
          </a:prstGeom>
          <a:noFill/>
        </p:spPr>
      </p:pic>
      <p:pic>
        <p:nvPicPr>
          <p:cNvPr id="69662" name="Picture 30" descr="http://www.stat.ucla.edu/%7Eywu/ABC/ABCMayWhiteFlowers2/document/ABC/color_template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71600" y="762000"/>
            <a:ext cx="571500" cy="571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stat.ucla.edu/%7Eywu/ABC/ABC4/document/ABC/train_blue-flower-wallpaper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81000"/>
            <a:ext cx="2371041" cy="1676400"/>
          </a:xfrm>
          <a:prstGeom prst="rect">
            <a:avLst/>
          </a:prstGeom>
          <a:noFill/>
        </p:spPr>
      </p:pic>
      <p:pic>
        <p:nvPicPr>
          <p:cNvPr id="71684" name="Picture 4" descr="http://www.stat.ucla.edu/%7Eywu/ABC/ABC4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80999"/>
            <a:ext cx="2370083" cy="1676400"/>
          </a:xfrm>
          <a:prstGeom prst="rect">
            <a:avLst/>
          </a:prstGeom>
          <a:noFill/>
        </p:spPr>
      </p:pic>
      <p:pic>
        <p:nvPicPr>
          <p:cNvPr id="71687" name="Picture 7" descr="http://www.stat.ucla.edu/%7Eywu/ABC/ABC4/document/ABC/color_templat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990600"/>
            <a:ext cx="571500" cy="571500"/>
          </a:xfrm>
          <a:prstGeom prst="rect">
            <a:avLst/>
          </a:prstGeom>
          <a:noFill/>
        </p:spPr>
      </p:pic>
      <p:pic>
        <p:nvPicPr>
          <p:cNvPr id="71686" name="Picture 6" descr="http://www.stat.ucla.edu/%7Eywu/ABC/ABC4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381000"/>
            <a:ext cx="571500" cy="571501"/>
          </a:xfrm>
          <a:prstGeom prst="rect">
            <a:avLst/>
          </a:prstGeom>
          <a:noFill/>
        </p:spPr>
      </p:pic>
      <p:pic>
        <p:nvPicPr>
          <p:cNvPr id="71689" name="Picture 9" descr="http://www.stat.ucla.edu/%7Eywu/ABC/ABCJu2/document/ABC/train_2463622291_d60566529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09800" y="2209800"/>
            <a:ext cx="2057400" cy="2142068"/>
          </a:xfrm>
          <a:prstGeom prst="rect">
            <a:avLst/>
          </a:prstGeom>
          <a:noFill/>
        </p:spPr>
      </p:pic>
      <p:pic>
        <p:nvPicPr>
          <p:cNvPr id="71691" name="Picture 11" descr="http://www.stat.ucla.edu/%7Eywu/ABC/ABCJu2/document/ABC/train_colorsketch_imag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3400" y="2209800"/>
            <a:ext cx="2057400" cy="2141106"/>
          </a:xfrm>
          <a:prstGeom prst="rect">
            <a:avLst/>
          </a:prstGeom>
          <a:noFill/>
        </p:spPr>
      </p:pic>
      <p:pic>
        <p:nvPicPr>
          <p:cNvPr id="71694" name="Picture 14" descr="http://www.stat.ucla.edu/%7Eywu/ABC/ABCJu2/document/ABC/color_templat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0" y="2895600"/>
            <a:ext cx="571500" cy="571500"/>
          </a:xfrm>
          <a:prstGeom prst="rect">
            <a:avLst/>
          </a:prstGeom>
          <a:noFill/>
        </p:spPr>
      </p:pic>
      <p:pic>
        <p:nvPicPr>
          <p:cNvPr id="71693" name="Picture 13" descr="http://www.stat.ucla.edu/%7Eywu/ABC/ABCJu2/document/ABC/color_template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24000" y="2209800"/>
            <a:ext cx="571500" cy="571501"/>
          </a:xfrm>
          <a:prstGeom prst="rect">
            <a:avLst/>
          </a:prstGeom>
          <a:noFill/>
        </p:spPr>
      </p:pic>
      <p:pic>
        <p:nvPicPr>
          <p:cNvPr id="71696" name="Picture 16" descr="http://www.stat.ucla.edu/%7Eywu/ABC/ABCJu5/document/ABC/train_delightful-flowe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09800" y="4572000"/>
            <a:ext cx="2286000" cy="2004692"/>
          </a:xfrm>
          <a:prstGeom prst="rect">
            <a:avLst/>
          </a:prstGeom>
          <a:noFill/>
        </p:spPr>
      </p:pic>
      <p:pic>
        <p:nvPicPr>
          <p:cNvPr id="71698" name="Picture 18" descr="http://www.stat.ucla.edu/%7Eywu/ABC/ABCJu5/document/ABC/train_colorsketch_image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4572000"/>
            <a:ext cx="2286000" cy="2006919"/>
          </a:xfrm>
          <a:prstGeom prst="rect">
            <a:avLst/>
          </a:prstGeom>
          <a:noFill/>
        </p:spPr>
      </p:pic>
      <p:pic>
        <p:nvPicPr>
          <p:cNvPr id="71701" name="Picture 21" descr="http://www.stat.ucla.edu/%7Eywu/ABC/ABCJu5/document/ABC/color_template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24000" y="5257800"/>
            <a:ext cx="571500" cy="571500"/>
          </a:xfrm>
          <a:prstGeom prst="rect">
            <a:avLst/>
          </a:prstGeom>
          <a:noFill/>
        </p:spPr>
      </p:pic>
      <p:pic>
        <p:nvPicPr>
          <p:cNvPr id="71702" name="Picture 22" descr="http://www.stat.ucla.edu/%7Eywu/ABC/ABCJu5/document/ABC/color_template3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24000" y="5943600"/>
            <a:ext cx="571500" cy="571500"/>
          </a:xfrm>
          <a:prstGeom prst="rect">
            <a:avLst/>
          </a:prstGeom>
          <a:noFill/>
        </p:spPr>
      </p:pic>
      <p:pic>
        <p:nvPicPr>
          <p:cNvPr id="71700" name="Picture 20" descr="http://www.stat.ucla.edu/%7Eywu/ABC/ABCJu5/document/ABC/color_template1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524000" y="4572000"/>
            <a:ext cx="571500" cy="571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stat.ucla.edu/%7Eywu/ABC/ABCMayGrapes2/document/ABC/train_fruit_grape_wallpaper_grape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990600"/>
            <a:ext cx="2169741" cy="2514600"/>
          </a:xfrm>
          <a:prstGeom prst="rect">
            <a:avLst/>
          </a:prstGeom>
          <a:noFill/>
        </p:spPr>
      </p:pic>
      <p:pic>
        <p:nvPicPr>
          <p:cNvPr id="72708" name="Picture 4" descr="http://www.stat.ucla.edu/%7Eywu/ABC/ABCMayGrapes2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990599"/>
            <a:ext cx="2172002" cy="2514599"/>
          </a:xfrm>
          <a:prstGeom prst="rect">
            <a:avLst/>
          </a:prstGeom>
          <a:noFill/>
        </p:spPr>
      </p:pic>
      <p:pic>
        <p:nvPicPr>
          <p:cNvPr id="72711" name="Picture 7" descr="http://www.stat.ucla.edu/%7Eywu/ABC/ABCMayGrapes2/document/ABC/color_templat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600200"/>
            <a:ext cx="571500" cy="571500"/>
          </a:xfrm>
          <a:prstGeom prst="rect">
            <a:avLst/>
          </a:prstGeom>
          <a:noFill/>
        </p:spPr>
      </p:pic>
      <p:pic>
        <p:nvPicPr>
          <p:cNvPr id="72710" name="Picture 6" descr="http://www.stat.ucla.edu/%7Eywu/ABC/ABCMayGrapes2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990600"/>
            <a:ext cx="571500" cy="571501"/>
          </a:xfrm>
          <a:prstGeom prst="rect">
            <a:avLst/>
          </a:prstGeom>
          <a:noFill/>
        </p:spPr>
      </p:pic>
      <p:pic>
        <p:nvPicPr>
          <p:cNvPr id="7271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76400" y="3657600"/>
            <a:ext cx="2221795" cy="1988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3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2400" y="3657600"/>
            <a:ext cx="2209800" cy="1974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stat.ucla.edu/%7Eywu/ABC/ABCMayPeanut1/document/ABC/train_Peanut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685800"/>
            <a:ext cx="2209800" cy="2209801"/>
          </a:xfrm>
          <a:prstGeom prst="rect">
            <a:avLst/>
          </a:prstGeom>
          <a:noFill/>
        </p:spPr>
      </p:pic>
      <p:pic>
        <p:nvPicPr>
          <p:cNvPr id="73732" name="Picture 4" descr="http://www.stat.ucla.edu/%7Eywu/ABC/ABCMayPeanut1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685800"/>
            <a:ext cx="2209799" cy="2209799"/>
          </a:xfrm>
          <a:prstGeom prst="rect">
            <a:avLst/>
          </a:prstGeom>
          <a:noFill/>
        </p:spPr>
      </p:pic>
      <p:pic>
        <p:nvPicPr>
          <p:cNvPr id="73734" name="Picture 6" descr="http://www.stat.ucla.edu/%7Eywu/ABC/ABCMayPeanut1/document/ABC/color_templat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1600" y="685800"/>
            <a:ext cx="571500" cy="571501"/>
          </a:xfrm>
          <a:prstGeom prst="rect">
            <a:avLst/>
          </a:prstGeom>
          <a:noFill/>
        </p:spPr>
      </p:pic>
      <p:pic>
        <p:nvPicPr>
          <p:cNvPr id="73736" name="Picture 8" descr="http://www.stat.ucla.edu/%7Eywu/ABC/ABCMayCorn2/document/ABC/train_870065-F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3124200"/>
            <a:ext cx="1752600" cy="2333343"/>
          </a:xfrm>
          <a:prstGeom prst="rect">
            <a:avLst/>
          </a:prstGeom>
          <a:noFill/>
        </p:spPr>
      </p:pic>
      <p:pic>
        <p:nvPicPr>
          <p:cNvPr id="73738" name="Picture 10" descr="http://www.stat.ucla.edu/%7Eywu/ABC/ABCMayCorn2/document/ABC/train_colorsketch_image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3124200"/>
            <a:ext cx="1752600" cy="2331045"/>
          </a:xfrm>
          <a:prstGeom prst="rect">
            <a:avLst/>
          </a:prstGeom>
          <a:noFill/>
        </p:spPr>
      </p:pic>
      <p:pic>
        <p:nvPicPr>
          <p:cNvPr id="73741" name="Picture 13" descr="http://www.stat.ucla.edu/%7Eywu/ABC/ABCMayCorn2/document/ABC/color_template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71600" y="3810000"/>
            <a:ext cx="571500" cy="571500"/>
          </a:xfrm>
          <a:prstGeom prst="rect">
            <a:avLst/>
          </a:prstGeom>
          <a:noFill/>
        </p:spPr>
      </p:pic>
      <p:pic>
        <p:nvPicPr>
          <p:cNvPr id="73740" name="Picture 12" descr="http://www.stat.ucla.edu/%7Eywu/ABC/ABCMayCorn2/document/ABC/color_templat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71600" y="3124200"/>
            <a:ext cx="571500" cy="571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stat.ucla.edu/%7Eywu/ABC/ABCMayPineapple2/document/ABC/train_twin-fruit-pineapple-7193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1219200"/>
            <a:ext cx="2705100" cy="1828800"/>
          </a:xfrm>
          <a:prstGeom prst="rect">
            <a:avLst/>
          </a:prstGeom>
          <a:noFill/>
        </p:spPr>
      </p:pic>
      <p:pic>
        <p:nvPicPr>
          <p:cNvPr id="74756" name="Picture 4" descr="http://www.stat.ucla.edu/%7Eywu/ABC/ABCMayPineapple2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219200"/>
            <a:ext cx="2703591" cy="1828799"/>
          </a:xfrm>
          <a:prstGeom prst="rect">
            <a:avLst/>
          </a:prstGeom>
          <a:noFill/>
        </p:spPr>
      </p:pic>
      <p:pic>
        <p:nvPicPr>
          <p:cNvPr id="74759" name="Picture 7" descr="http://www.stat.ucla.edu/%7Eywu/ABC/ABCMayPineapple2/document/ABC/color_templat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905000"/>
            <a:ext cx="571500" cy="571500"/>
          </a:xfrm>
          <a:prstGeom prst="rect">
            <a:avLst/>
          </a:prstGeom>
          <a:noFill/>
        </p:spPr>
      </p:pic>
      <p:pic>
        <p:nvPicPr>
          <p:cNvPr id="74758" name="Picture 6" descr="http://www.stat.ucla.edu/%7Eywu/ABC/ABCMayPineapple2/document/ABC/color_template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1219200"/>
            <a:ext cx="571500" cy="571501"/>
          </a:xfrm>
          <a:prstGeom prst="rect">
            <a:avLst/>
          </a:prstGeom>
          <a:noFill/>
        </p:spPr>
      </p:pic>
      <p:pic>
        <p:nvPicPr>
          <p:cNvPr id="74761" name="Picture 9" descr="http://www.stat.ucla.edu/%7Eywu/ABC/ABCMayBeehive1/document/ABC/color_template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599" y="3276601"/>
            <a:ext cx="571500" cy="571501"/>
          </a:xfrm>
          <a:prstGeom prst="rect">
            <a:avLst/>
          </a:prstGeom>
          <a:noFill/>
        </p:spPr>
      </p:pic>
      <p:pic>
        <p:nvPicPr>
          <p:cNvPr id="74763" name="Picture 11" descr="http://www.stat.ucla.edu/%7Eywu/ABC/ABCMayBeehive1/document/ABC/train_1045531_154218094_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76400" y="3276600"/>
            <a:ext cx="2743202" cy="2025592"/>
          </a:xfrm>
          <a:prstGeom prst="rect">
            <a:avLst/>
          </a:prstGeom>
          <a:noFill/>
        </p:spPr>
      </p:pic>
      <p:pic>
        <p:nvPicPr>
          <p:cNvPr id="74765" name="Picture 13" descr="http://www.stat.ucla.edu/%7Eywu/ABC/ABCMayBeehive1/document/ABC/train_colorsketch_image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5799" y="3276601"/>
            <a:ext cx="2743200" cy="20265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http://www.stat.ucla.edu/%7Eywu/ABC/ABCMayLeaf2/document/ABC/color_template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447800"/>
            <a:ext cx="571500" cy="571500"/>
          </a:xfrm>
          <a:prstGeom prst="rect">
            <a:avLst/>
          </a:prstGeom>
          <a:noFill/>
        </p:spPr>
      </p:pic>
      <p:pic>
        <p:nvPicPr>
          <p:cNvPr id="62466" name="Picture 2" descr="http://www.stat.ucla.edu/%7Eywu/ABC/ABCMayLeaf2/document/ABC/color_templat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762000"/>
            <a:ext cx="571500" cy="571501"/>
          </a:xfrm>
          <a:prstGeom prst="rect">
            <a:avLst/>
          </a:prstGeom>
          <a:noFill/>
        </p:spPr>
      </p:pic>
      <p:pic>
        <p:nvPicPr>
          <p:cNvPr id="62469" name="Picture 5" descr="http://www.stat.ucla.edu/%7Eywu/ABC/ABCMayLeaf2/document/ABC/train_leaf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762000"/>
            <a:ext cx="3477940" cy="2438400"/>
          </a:xfrm>
          <a:prstGeom prst="rect">
            <a:avLst/>
          </a:prstGeom>
          <a:noFill/>
        </p:spPr>
      </p:pic>
      <p:pic>
        <p:nvPicPr>
          <p:cNvPr id="62471" name="Picture 7" descr="http://www.stat.ucla.edu/%7Eywu/ABC/ABCMayLeaf2/document/ABC/train_colorsketch_imag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1" y="762001"/>
            <a:ext cx="3505200" cy="2458192"/>
          </a:xfrm>
          <a:prstGeom prst="rect">
            <a:avLst/>
          </a:prstGeom>
          <a:noFill/>
        </p:spPr>
      </p:pic>
      <p:pic>
        <p:nvPicPr>
          <p:cNvPr id="62474" name="Picture 10" descr="http://www.stat.ucla.edu/%7Eywu/ABC/ABCMayGreenleaf2/document/ABC/color_template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4114800"/>
            <a:ext cx="571500" cy="571500"/>
          </a:xfrm>
          <a:prstGeom prst="rect">
            <a:avLst/>
          </a:prstGeom>
          <a:noFill/>
        </p:spPr>
      </p:pic>
      <p:pic>
        <p:nvPicPr>
          <p:cNvPr id="62473" name="Picture 9" descr="http://www.stat.ucla.edu/%7Eywu/ABC/ABCMayGreenleaf2/document/ABC/color_templat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" y="3429000"/>
            <a:ext cx="571500" cy="571501"/>
          </a:xfrm>
          <a:prstGeom prst="rect">
            <a:avLst/>
          </a:prstGeom>
          <a:noFill/>
        </p:spPr>
      </p:pic>
      <p:pic>
        <p:nvPicPr>
          <p:cNvPr id="62476" name="Picture 12" descr="http://www.stat.ucla.edu/%7Eywu/ABC/ABCMayGreenleaf2/document/ABC/train_1877844_075833077_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19200" y="3429000"/>
            <a:ext cx="3444293" cy="2667000"/>
          </a:xfrm>
          <a:prstGeom prst="rect">
            <a:avLst/>
          </a:prstGeom>
          <a:noFill/>
        </p:spPr>
      </p:pic>
      <p:pic>
        <p:nvPicPr>
          <p:cNvPr id="62478" name="Picture 14" descr="http://www.stat.ucla.edu/%7Eywu/ABC/ABCMayGreenleaf2/document/ABC/train_colorsketch_image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00600" y="3429000"/>
            <a:ext cx="3444571" cy="2676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www.stat.ucla.edu/%7Eywu/ABC/ABCMayBrickIvy2/document/ABC/train_10253893-brick-wall-and-i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828800"/>
            <a:ext cx="2853933" cy="1905000"/>
          </a:xfrm>
          <a:prstGeom prst="rect">
            <a:avLst/>
          </a:prstGeom>
          <a:noFill/>
        </p:spPr>
      </p:pic>
      <p:pic>
        <p:nvPicPr>
          <p:cNvPr id="75780" name="Picture 4" descr="http://www.stat.ucla.edu/%7Eywu/ABC/ABCMayBrickIvy2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828799"/>
            <a:ext cx="2895600" cy="1934709"/>
          </a:xfrm>
          <a:prstGeom prst="rect">
            <a:avLst/>
          </a:prstGeom>
          <a:noFill/>
        </p:spPr>
      </p:pic>
      <p:pic>
        <p:nvPicPr>
          <p:cNvPr id="75783" name="Picture 7" descr="http://www.stat.ucla.edu/%7Eywu/ABC/ABCMayBrickIvy2/document/ABC/color_template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514600"/>
            <a:ext cx="571500" cy="571500"/>
          </a:xfrm>
          <a:prstGeom prst="rect">
            <a:avLst/>
          </a:prstGeom>
          <a:noFill/>
        </p:spPr>
      </p:pic>
      <p:pic>
        <p:nvPicPr>
          <p:cNvPr id="75782" name="Picture 6" descr="http://www.stat.ucla.edu/%7Eywu/ABC/ABCMayBrickIvy2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1828800"/>
            <a:ext cx="571500" cy="571501"/>
          </a:xfrm>
          <a:prstGeom prst="rect">
            <a:avLst/>
          </a:prstGeom>
          <a:noFill/>
        </p:spPr>
      </p:pic>
      <p:pic>
        <p:nvPicPr>
          <p:cNvPr id="75785" name="Picture 9" descr="http://www.stat.ucla.edu/%7Eywu/ABC/ABCMayBrickIvy2/document/ABC/test_2744264-952432-ivy-wall-rambling-plant-on-a-brick-w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1600" y="3886200"/>
            <a:ext cx="2892991" cy="1932956"/>
          </a:xfrm>
          <a:prstGeom prst="rect">
            <a:avLst/>
          </a:prstGeom>
          <a:noFill/>
        </p:spPr>
      </p:pic>
      <p:pic>
        <p:nvPicPr>
          <p:cNvPr id="75787" name="Picture 11" descr="http://www.stat.ucla.edu/%7Eywu/ABC/ABCMayBrickIvy2/document/ABC/test_colorsketch_imag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3400" y="3886200"/>
            <a:ext cx="2895600" cy="19329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7" name="Picture 11" descr="http://www.stat.ucla.edu/%7Eywu/ABC/ABC21/document/ABC/train_artic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971800"/>
            <a:ext cx="3048000" cy="2286000"/>
          </a:xfrm>
          <a:prstGeom prst="rect">
            <a:avLst/>
          </a:prstGeom>
          <a:noFill/>
        </p:spPr>
      </p:pic>
      <p:pic>
        <p:nvPicPr>
          <p:cNvPr id="80909" name="Picture 13" descr="http://www.stat.ucla.edu/%7Eywu/ABC/ABC21/document/ABC/train_colorsketch_imag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1" y="2971801"/>
            <a:ext cx="3048000" cy="2286001"/>
          </a:xfrm>
          <a:prstGeom prst="rect">
            <a:avLst/>
          </a:prstGeom>
          <a:noFill/>
        </p:spPr>
      </p:pic>
      <p:pic>
        <p:nvPicPr>
          <p:cNvPr id="80911" name="Picture 15" descr="http://www.stat.ucla.edu/%7Eywu/ABC/ABC21/document/ABC/color_templat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2971800"/>
            <a:ext cx="571500" cy="571501"/>
          </a:xfrm>
          <a:prstGeom prst="rect">
            <a:avLst/>
          </a:prstGeom>
          <a:noFill/>
        </p:spPr>
      </p:pic>
      <p:pic>
        <p:nvPicPr>
          <p:cNvPr id="10242" name="Picture 2" descr="http://www.stat.ucla.edu/%7Eywu/ABC/ABCMayPave1/document/ABC/color_template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609600"/>
            <a:ext cx="571500" cy="571501"/>
          </a:xfrm>
          <a:prstGeom prst="rect">
            <a:avLst/>
          </a:prstGeom>
          <a:noFill/>
        </p:spPr>
      </p:pic>
      <p:pic>
        <p:nvPicPr>
          <p:cNvPr id="10244" name="Picture 4" descr="http://www.stat.ucla.edu/%7Eywu/ABC/ABCMayPave1/document/ABC/train_portuguese_stone_pavement_27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200" y="533400"/>
            <a:ext cx="3048000" cy="2286001"/>
          </a:xfrm>
          <a:prstGeom prst="rect">
            <a:avLst/>
          </a:prstGeom>
          <a:noFill/>
        </p:spPr>
      </p:pic>
      <p:pic>
        <p:nvPicPr>
          <p:cNvPr id="10246" name="Picture 6" descr="http://www.stat.ucla.edu/%7Eywu/ABC/ABCMayPave1/document/ABC/train_colorsketch_imag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533400"/>
            <a:ext cx="3048000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stat.ucla.edu/%7Eywu/ABC/ABCMayHorse1/document/ABC/color_templat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762000"/>
            <a:ext cx="571500" cy="571501"/>
          </a:xfrm>
          <a:prstGeom prst="rect">
            <a:avLst/>
          </a:prstGeom>
          <a:noFill/>
        </p:spPr>
      </p:pic>
      <p:pic>
        <p:nvPicPr>
          <p:cNvPr id="76804" name="Picture 4" descr="http://www.stat.ucla.edu/%7Eywu/ABC/ABCMayHorse1/document/ABC/train_81HN1SQD4T8F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447800"/>
            <a:ext cx="8686800" cy="1426757"/>
          </a:xfrm>
          <a:prstGeom prst="rect">
            <a:avLst/>
          </a:prstGeom>
          <a:noFill/>
        </p:spPr>
      </p:pic>
      <p:pic>
        <p:nvPicPr>
          <p:cNvPr id="9218" name="Picture 2" descr="http://www.stat.ucla.edu/%7Eywu/ABC/ABCMayHorse1/document/ABC/train_sketch_image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2971800"/>
            <a:ext cx="8686799" cy="14302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200" y="355600"/>
            <a:ext cx="8483600" cy="613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289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 descr="http://www.stat.ucla.edu/%7Eywu/ABC/ABCEgret/document/ABC/color_templat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19200"/>
            <a:ext cx="571500" cy="571500"/>
          </a:xfrm>
          <a:prstGeom prst="rect">
            <a:avLst/>
          </a:prstGeom>
          <a:noFill/>
        </p:spPr>
      </p:pic>
      <p:pic>
        <p:nvPicPr>
          <p:cNvPr id="84996" name="Picture 4" descr="http://www.stat.ucla.edu/%7Eywu/ABC/ABCEgret/document/ABC/color_templat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219200"/>
            <a:ext cx="571500" cy="571500"/>
          </a:xfrm>
          <a:prstGeom prst="rect">
            <a:avLst/>
          </a:prstGeom>
          <a:noFill/>
        </p:spPr>
      </p:pic>
      <p:pic>
        <p:nvPicPr>
          <p:cNvPr id="84997" name="Picture 5" descr="http://www.stat.ucla.edu/%7Eywu/ABC/ABCEgret/document/ABC/color_template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1219200"/>
            <a:ext cx="571500" cy="571500"/>
          </a:xfrm>
          <a:prstGeom prst="rect">
            <a:avLst/>
          </a:prstGeom>
          <a:noFill/>
        </p:spPr>
      </p:pic>
      <p:pic>
        <p:nvPicPr>
          <p:cNvPr id="84994" name="Picture 2" descr="http://www.stat.ucla.edu/%7Eywu/ABC/ABCEgret/document/ABC/color_template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1219200"/>
            <a:ext cx="571500" cy="571501"/>
          </a:xfrm>
          <a:prstGeom prst="rect">
            <a:avLst/>
          </a:prstGeom>
          <a:noFill/>
        </p:spPr>
      </p:pic>
      <p:pic>
        <p:nvPicPr>
          <p:cNvPr id="85005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3657600"/>
            <a:ext cx="990599" cy="1220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6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657600"/>
            <a:ext cx="990947" cy="121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7" name="Picture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400" y="3657600"/>
            <a:ext cx="120700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8" name="Picture 1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00" y="3657600"/>
            <a:ext cx="1219199" cy="122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9" name="Picture 1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2133600"/>
            <a:ext cx="107696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0" name="Picture 1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52600" y="2133599"/>
            <a:ext cx="1082842" cy="121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1" name="Picture 1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29000" y="2133600"/>
            <a:ext cx="75951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2" name="Picture 2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343400" y="2133600"/>
            <a:ext cx="762000" cy="1252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5" name="Picture 2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867400" y="2133600"/>
            <a:ext cx="141732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6" name="Picture 2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391400" y="2133601"/>
            <a:ext cx="1447800" cy="1237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www.stat.ucla.edu/%7Eywu/ABC/ABCEgret/document/ABC/train_l1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867401" y="3657601"/>
            <a:ext cx="1447799" cy="1258956"/>
          </a:xfrm>
          <a:prstGeom prst="rect">
            <a:avLst/>
          </a:prstGeom>
          <a:noFill/>
        </p:spPr>
      </p:pic>
      <p:pic>
        <p:nvPicPr>
          <p:cNvPr id="5124" name="Picture 4" descr="http://www.stat.ucla.edu/%7Eywu/ABC/ABCEgret/document/ABC/train_colorsketch_image4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467600" y="3657601"/>
            <a:ext cx="1447800" cy="12647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C:\Users\user\Desktop\multscaleBird\multscaleBird\document\ABC\train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3505200"/>
            <a:ext cx="1143000" cy="762000"/>
          </a:xfrm>
          <a:prstGeom prst="rect">
            <a:avLst/>
          </a:prstGeom>
          <a:noFill/>
        </p:spPr>
      </p:pic>
      <p:pic>
        <p:nvPicPr>
          <p:cNvPr id="51214" name="Picture 14" descr="C:\Users\user\Desktop\multscaleBird\multscaleBird\document\ABC\train_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590800"/>
            <a:ext cx="762000" cy="798871"/>
          </a:xfrm>
          <a:prstGeom prst="rect">
            <a:avLst/>
          </a:prstGeom>
          <a:noFill/>
        </p:spPr>
      </p:pic>
      <p:pic>
        <p:nvPicPr>
          <p:cNvPr id="51220" name="Picture 20" descr="C:\Users\user\Desktop\multscaleBird\multscaleBird\document\ABC\train_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3505200"/>
            <a:ext cx="900546" cy="756761"/>
          </a:xfrm>
          <a:prstGeom prst="rect">
            <a:avLst/>
          </a:prstGeom>
          <a:noFill/>
        </p:spPr>
      </p:pic>
      <p:pic>
        <p:nvPicPr>
          <p:cNvPr id="51226" name="Picture 26" descr="C:\Users\user\Desktop\multscaleBird\multscaleBird\document\ABC\train_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2590799"/>
            <a:ext cx="1100666" cy="767015"/>
          </a:xfrm>
          <a:prstGeom prst="rect">
            <a:avLst/>
          </a:prstGeom>
          <a:noFill/>
        </p:spPr>
      </p:pic>
      <p:pic>
        <p:nvPicPr>
          <p:cNvPr id="6147" name="Picture 3" descr="C:\Users\user\Desktop\multscaleBird\multscaleSeagull\document\ABC\color_template1_scale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2200" y="1828800"/>
            <a:ext cx="571500" cy="571500"/>
          </a:xfrm>
          <a:prstGeom prst="rect">
            <a:avLst/>
          </a:prstGeom>
          <a:noFill/>
        </p:spPr>
      </p:pic>
      <p:pic>
        <p:nvPicPr>
          <p:cNvPr id="6146" name="Picture 2" descr="C:\Users\user\Desktop\multscaleBird\multscaleSeagull\document\ABC\color_template2_scale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90600" y="1828800"/>
            <a:ext cx="571500" cy="571501"/>
          </a:xfrm>
          <a:prstGeom prst="rect">
            <a:avLst/>
          </a:prstGeom>
          <a:noFill/>
        </p:spPr>
      </p:pic>
      <p:pic>
        <p:nvPicPr>
          <p:cNvPr id="6150" name="Picture 6" descr="C:\Users\user\Desktop\multscaleBird\multscaleSeagull\document\ABC\color_template1_scale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71800" y="1828800"/>
            <a:ext cx="571500" cy="571500"/>
          </a:xfrm>
          <a:prstGeom prst="rect">
            <a:avLst/>
          </a:prstGeom>
          <a:noFill/>
        </p:spPr>
      </p:pic>
      <p:pic>
        <p:nvPicPr>
          <p:cNvPr id="6149" name="Picture 5" descr="C:\Users\user\Desktop\multscaleBird\multscaleSeagull\document\ABC\color_template2_scale2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00200" y="1828800"/>
            <a:ext cx="571500" cy="571501"/>
          </a:xfrm>
          <a:prstGeom prst="rect">
            <a:avLst/>
          </a:prstGeom>
          <a:noFill/>
        </p:spPr>
      </p:pic>
      <p:pic>
        <p:nvPicPr>
          <p:cNvPr id="6152" name="Picture 8" descr="C:\Users\user\Desktop\multscaleBird\multscaleSeagull\document\ABC\train_colorsketch_image6_scale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33600" y="2590800"/>
            <a:ext cx="1100665" cy="761999"/>
          </a:xfrm>
          <a:prstGeom prst="rect">
            <a:avLst/>
          </a:prstGeom>
          <a:noFill/>
        </p:spPr>
      </p:pic>
      <p:pic>
        <p:nvPicPr>
          <p:cNvPr id="6154" name="Picture 10" descr="C:\Users\user\Desktop\multscaleBird\multscaleSeagull\document\ABC\train_colorsketch_image6_scale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76600" y="2590800"/>
            <a:ext cx="1100666" cy="762000"/>
          </a:xfrm>
          <a:prstGeom prst="rect">
            <a:avLst/>
          </a:prstGeom>
          <a:noFill/>
        </p:spPr>
      </p:pic>
      <p:pic>
        <p:nvPicPr>
          <p:cNvPr id="6156" name="Picture 12" descr="C:\Users\user\Desktop\multscaleBird\multscaleSeagull\document\ABC\train_colorsketch_image1_scale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09800" y="3505200"/>
            <a:ext cx="1143000" cy="762001"/>
          </a:xfrm>
          <a:prstGeom prst="rect">
            <a:avLst/>
          </a:prstGeom>
          <a:noFill/>
        </p:spPr>
      </p:pic>
      <p:pic>
        <p:nvPicPr>
          <p:cNvPr id="6158" name="Picture 14" descr="C:\Users\user\Desktop\multscaleBird\multscaleSeagull\document\ABC\train_colorsketch_image1_scale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29000" y="3505200"/>
            <a:ext cx="1142999" cy="762000"/>
          </a:xfrm>
          <a:prstGeom prst="rect">
            <a:avLst/>
          </a:prstGeom>
          <a:noFill/>
        </p:spPr>
      </p:pic>
      <p:pic>
        <p:nvPicPr>
          <p:cNvPr id="6160" name="Picture 16" descr="C:\Users\user\Desktop\multscaleBird\multscaleSeagull\document\ABC\train_colorsketch_image3_scale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62601" y="2590800"/>
            <a:ext cx="761999" cy="800313"/>
          </a:xfrm>
          <a:prstGeom prst="rect">
            <a:avLst/>
          </a:prstGeom>
          <a:noFill/>
        </p:spPr>
      </p:pic>
      <p:pic>
        <p:nvPicPr>
          <p:cNvPr id="6162" name="Picture 18" descr="C:\Users\user\Desktop\multscaleBird\multscaleSeagull\document\ABC\train_colorsketch_image3_scale2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00800" y="2590801"/>
            <a:ext cx="761999" cy="800312"/>
          </a:xfrm>
          <a:prstGeom prst="rect">
            <a:avLst/>
          </a:prstGeom>
          <a:noFill/>
        </p:spPr>
      </p:pic>
      <p:pic>
        <p:nvPicPr>
          <p:cNvPr id="6164" name="Picture 20" descr="C:\Users\user\Desktop\multscaleBird\multscaleSeagull\document\ABC\train_colorsketch_image10_scale1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15000" y="3505200"/>
            <a:ext cx="1142997" cy="761999"/>
          </a:xfrm>
          <a:prstGeom prst="rect">
            <a:avLst/>
          </a:prstGeom>
          <a:noFill/>
        </p:spPr>
      </p:pic>
      <p:pic>
        <p:nvPicPr>
          <p:cNvPr id="6166" name="Picture 22" descr="C:\Users\user\Desktop\multscaleBird\multscaleSeagull\document\ABC\train_colorsketch_image10_scale2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934200" y="3505200"/>
            <a:ext cx="1143000" cy="762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http://www.stat.ucla.edu/%7Eywu/ABC/ABCSeagullfly/document/ABC/color_templat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143000"/>
            <a:ext cx="571500" cy="571500"/>
          </a:xfrm>
          <a:prstGeom prst="rect">
            <a:avLst/>
          </a:prstGeom>
          <a:noFill/>
        </p:spPr>
      </p:pic>
      <p:pic>
        <p:nvPicPr>
          <p:cNvPr id="50180" name="Picture 4" descr="http://www.stat.ucla.edu/%7Eywu/ABC/ABCSeagullfly/document/ABC/color_templat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143000"/>
            <a:ext cx="571500" cy="571500"/>
          </a:xfrm>
          <a:prstGeom prst="rect">
            <a:avLst/>
          </a:prstGeom>
          <a:noFill/>
        </p:spPr>
      </p:pic>
      <p:pic>
        <p:nvPicPr>
          <p:cNvPr id="50178" name="Picture 2" descr="http://www.stat.ucla.edu/%7Eywu/ABC/ABCSeagullfly/document/ABC/color_template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143000"/>
            <a:ext cx="571500" cy="571501"/>
          </a:xfrm>
          <a:prstGeom prst="rect">
            <a:avLst/>
          </a:prstGeom>
          <a:noFill/>
        </p:spPr>
      </p:pic>
      <p:pic>
        <p:nvPicPr>
          <p:cNvPr id="50182" name="Picture 6" descr="http://www.stat.ucla.edu/%7Eywu/ABC/ABCSeagullfly/document/ABC/train_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1" y="1905000"/>
            <a:ext cx="1752599" cy="1058617"/>
          </a:xfrm>
          <a:prstGeom prst="rect">
            <a:avLst/>
          </a:prstGeom>
          <a:noFill/>
        </p:spPr>
      </p:pic>
      <p:pic>
        <p:nvPicPr>
          <p:cNvPr id="50184" name="Picture 8" descr="http://www.stat.ucla.edu/%7Eywu/ABC/ABCSeagullfly/document/ABC/train_colorsketch_image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0" y="1905000"/>
            <a:ext cx="1704975" cy="1028701"/>
          </a:xfrm>
          <a:prstGeom prst="rect">
            <a:avLst/>
          </a:prstGeom>
          <a:noFill/>
        </p:spPr>
      </p:pic>
      <p:pic>
        <p:nvPicPr>
          <p:cNvPr id="50186" name="Picture 10" descr="http://www.stat.ucla.edu/%7Eywu/ABC/ABCSeagullfly/document/ABC/train_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" y="3124200"/>
            <a:ext cx="1066800" cy="1402953"/>
          </a:xfrm>
          <a:prstGeom prst="rect">
            <a:avLst/>
          </a:prstGeom>
          <a:noFill/>
        </p:spPr>
      </p:pic>
      <p:pic>
        <p:nvPicPr>
          <p:cNvPr id="50188" name="Picture 12" descr="http://www.stat.ucla.edu/%7Eywu/ABC/ABCSeagullfly/document/ABC/train_colorsketch_image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00200" y="3124200"/>
            <a:ext cx="1066800" cy="1403928"/>
          </a:xfrm>
          <a:prstGeom prst="rect">
            <a:avLst/>
          </a:prstGeom>
          <a:noFill/>
        </p:spPr>
      </p:pic>
      <p:pic>
        <p:nvPicPr>
          <p:cNvPr id="50190" name="Picture 14" descr="http://www.stat.ucla.edu/%7Eywu/ABC/ABCSeagullfly/document/ABC/train_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6600" y="3124200"/>
            <a:ext cx="1926908" cy="1295400"/>
          </a:xfrm>
          <a:prstGeom prst="rect">
            <a:avLst/>
          </a:prstGeom>
          <a:noFill/>
        </p:spPr>
      </p:pic>
      <p:pic>
        <p:nvPicPr>
          <p:cNvPr id="50192" name="Picture 16" descr="http://www.stat.ucla.edu/%7Eywu/ABC/ABCSeagullfly/document/ABC/train_colorsketch_image1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0" y="3124200"/>
            <a:ext cx="1932303" cy="1295400"/>
          </a:xfrm>
          <a:prstGeom prst="rect">
            <a:avLst/>
          </a:prstGeom>
          <a:noFill/>
        </p:spPr>
      </p:pic>
      <p:pic>
        <p:nvPicPr>
          <p:cNvPr id="50194" name="Picture 18" descr="http://www.stat.ucla.edu/%7Eywu/ABC/ABCSeagullfly/document/ABC/train_b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67200" y="1905000"/>
            <a:ext cx="1676400" cy="1074615"/>
          </a:xfrm>
          <a:prstGeom prst="rect">
            <a:avLst/>
          </a:prstGeom>
          <a:noFill/>
        </p:spPr>
      </p:pic>
      <p:pic>
        <p:nvPicPr>
          <p:cNvPr id="50196" name="Picture 20" descr="http://www.stat.ucla.edu/%7Eywu/ABC/ABCSeagullfly/document/ABC/train_colorsketch_image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19800" y="1905000"/>
            <a:ext cx="1600200" cy="1021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http://www.stat.ucla.edu/%7Eywu/ABC/ABCCattle/document/ABC/color_template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066800"/>
            <a:ext cx="571500" cy="571500"/>
          </a:xfrm>
          <a:prstGeom prst="rect">
            <a:avLst/>
          </a:prstGeom>
          <a:noFill/>
        </p:spPr>
      </p:pic>
      <p:pic>
        <p:nvPicPr>
          <p:cNvPr id="87042" name="Picture 2" descr="http://www.stat.ucla.edu/%7Eywu/ABC/ABCCattle/document/ABC/color_templat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066800"/>
            <a:ext cx="571500" cy="571501"/>
          </a:xfrm>
          <a:prstGeom prst="rect">
            <a:avLst/>
          </a:prstGeom>
          <a:noFill/>
        </p:spPr>
      </p:pic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905000"/>
            <a:ext cx="181165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1905000"/>
            <a:ext cx="1828800" cy="114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1905000"/>
            <a:ext cx="192024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34200" y="1905000"/>
            <a:ext cx="1928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8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3276600"/>
            <a:ext cx="18973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9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67000" y="3276600"/>
            <a:ext cx="190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://www.stat.ucla.edu/%7Eywu/ABC/ABCCattle/document/ABC/train_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05400" y="3276600"/>
            <a:ext cx="1600200" cy="1153990"/>
          </a:xfrm>
          <a:prstGeom prst="rect">
            <a:avLst/>
          </a:prstGeom>
          <a:noFill/>
        </p:spPr>
      </p:pic>
      <p:pic>
        <p:nvPicPr>
          <p:cNvPr id="4102" name="Picture 6" descr="http://www.stat.ucla.edu/%7Eywu/ABC/ABCCattle/document/ABC/train_colorsketch_image16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8000" y="3276600"/>
            <a:ext cx="1600200" cy="11521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447800"/>
            <a:ext cx="5410200" cy="1604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3200400"/>
            <a:ext cx="1428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3200400"/>
            <a:ext cx="1428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3200400"/>
            <a:ext cx="14478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3200400"/>
            <a:ext cx="14224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4038600"/>
            <a:ext cx="14478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4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28800" y="4038600"/>
            <a:ext cx="14478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6" name="Picture 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53200" y="4038600"/>
            <a:ext cx="14478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7" name="Picture 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29200" y="4038600"/>
            <a:ext cx="14478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4642</TotalTime>
  <Words>1260</Words>
  <Application>Microsoft Macintosh PowerPoint</Application>
  <PresentationFormat>On-screen Show (4:3)</PresentationFormat>
  <Paragraphs>238</Paragraphs>
  <Slides>91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91</vt:i4>
      </vt:variant>
    </vt:vector>
  </HeadingPairs>
  <TitlesOfParts>
    <vt:vector size="96" baseType="lpstr">
      <vt:lpstr>Office Theme</vt:lpstr>
      <vt:lpstr>Equation.3</vt:lpstr>
      <vt:lpstr>Equation</vt:lpstr>
      <vt:lpstr>Microsoft Equation</vt:lpstr>
      <vt:lpstr>Paint.Picture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Domain Adaption Dataset</vt:lpstr>
      <vt:lpstr>Typical monitor images from different sources</vt:lpstr>
      <vt:lpstr>Typical bicycle images and learned templates</vt:lpstr>
      <vt:lpstr>Experimental results</vt:lpstr>
      <vt:lpstr>PowerPoint Presentation</vt:lpstr>
      <vt:lpstr>Image parsing</vt:lpstr>
      <vt:lpstr>Experiments</vt:lpstr>
      <vt:lpstr>Experiments</vt:lpstr>
      <vt:lpstr>PowerPoint Presentation</vt:lpstr>
      <vt:lpstr>Experiments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Ying Nian Wu</cp:lastModifiedBy>
  <cp:revision>458</cp:revision>
  <dcterms:created xsi:type="dcterms:W3CDTF">2012-02-22T08:46:05Z</dcterms:created>
  <dcterms:modified xsi:type="dcterms:W3CDTF">2013-07-25T18:30:03Z</dcterms:modified>
</cp:coreProperties>
</file>