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5"/>
  </p:notesMasterIdLst>
  <p:sldIdLst>
    <p:sldId id="341" r:id="rId2"/>
    <p:sldId id="483" r:id="rId3"/>
    <p:sldId id="491" r:id="rId4"/>
    <p:sldId id="487" r:id="rId5"/>
    <p:sldId id="488" r:id="rId6"/>
    <p:sldId id="492" r:id="rId7"/>
    <p:sldId id="493" r:id="rId8"/>
    <p:sldId id="494" r:id="rId9"/>
    <p:sldId id="495" r:id="rId10"/>
    <p:sldId id="496" r:id="rId11"/>
    <p:sldId id="498" r:id="rId12"/>
    <p:sldId id="499" r:id="rId13"/>
    <p:sldId id="501" r:id="rId14"/>
    <p:sldId id="502" r:id="rId15"/>
    <p:sldId id="503" r:id="rId16"/>
    <p:sldId id="504" r:id="rId17"/>
    <p:sldId id="505" r:id="rId18"/>
    <p:sldId id="506" r:id="rId19"/>
    <p:sldId id="507" r:id="rId20"/>
    <p:sldId id="508" r:id="rId21"/>
    <p:sldId id="509" r:id="rId22"/>
    <p:sldId id="510" r:id="rId23"/>
    <p:sldId id="511" r:id="rId24"/>
    <p:sldId id="512" r:id="rId25"/>
    <p:sldId id="513" r:id="rId26"/>
    <p:sldId id="529" r:id="rId27"/>
    <p:sldId id="536" r:id="rId28"/>
    <p:sldId id="514" r:id="rId29"/>
    <p:sldId id="524" r:id="rId30"/>
    <p:sldId id="526" r:id="rId31"/>
    <p:sldId id="527" r:id="rId32"/>
    <p:sldId id="528" r:id="rId33"/>
    <p:sldId id="489" r:id="rId34"/>
    <p:sldId id="431" r:id="rId35"/>
    <p:sldId id="435" r:id="rId36"/>
    <p:sldId id="436" r:id="rId37"/>
    <p:sldId id="437" r:id="rId38"/>
    <p:sldId id="438" r:id="rId39"/>
    <p:sldId id="439" r:id="rId40"/>
    <p:sldId id="440" r:id="rId41"/>
    <p:sldId id="441" r:id="rId42"/>
    <p:sldId id="442" r:id="rId43"/>
    <p:sldId id="443" r:id="rId44"/>
    <p:sldId id="444" r:id="rId45"/>
    <p:sldId id="445" r:id="rId46"/>
    <p:sldId id="447" r:id="rId47"/>
    <p:sldId id="530" r:id="rId48"/>
    <p:sldId id="533" r:id="rId49"/>
    <p:sldId id="532" r:id="rId50"/>
    <p:sldId id="531" r:id="rId51"/>
    <p:sldId id="534" r:id="rId52"/>
    <p:sldId id="535" r:id="rId53"/>
    <p:sldId id="448" r:id="rId54"/>
    <p:sldId id="450" r:id="rId55"/>
    <p:sldId id="451" r:id="rId56"/>
    <p:sldId id="459" r:id="rId57"/>
    <p:sldId id="460" r:id="rId58"/>
    <p:sldId id="461" r:id="rId59"/>
    <p:sldId id="467" r:id="rId60"/>
    <p:sldId id="490" r:id="rId61"/>
    <p:sldId id="432" r:id="rId62"/>
    <p:sldId id="259" r:id="rId63"/>
    <p:sldId id="260" r:id="rId64"/>
    <p:sldId id="263" r:id="rId65"/>
    <p:sldId id="265" r:id="rId66"/>
    <p:sldId id="267" r:id="rId67"/>
    <p:sldId id="268" r:id="rId68"/>
    <p:sldId id="274" r:id="rId69"/>
    <p:sldId id="275" r:id="rId70"/>
    <p:sldId id="276" r:id="rId71"/>
    <p:sldId id="278" r:id="rId72"/>
    <p:sldId id="482" r:id="rId73"/>
    <p:sldId id="479" r:id="rId7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38" autoAdjust="0"/>
    <p:restoredTop sz="94675" autoAdjust="0"/>
  </p:normalViewPr>
  <p:slideViewPr>
    <p:cSldViewPr>
      <p:cViewPr varScale="1">
        <p:scale>
          <a:sx n="73" d="100"/>
          <a:sy n="73" d="100"/>
        </p:scale>
        <p:origin x="-1380"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0.wmf"/><Relationship Id="rId7" Type="http://schemas.openxmlformats.org/officeDocument/2006/relationships/image" Target="../media/image14.wmf"/><Relationship Id="rId2" Type="http://schemas.openxmlformats.org/officeDocument/2006/relationships/image" Target="../media/image9.wmf"/><Relationship Id="rId1" Type="http://schemas.openxmlformats.org/officeDocument/2006/relationships/image" Target="../media/image8.wmf"/><Relationship Id="rId6" Type="http://schemas.openxmlformats.org/officeDocument/2006/relationships/image" Target="../media/image13.wmf"/><Relationship Id="rId5" Type="http://schemas.openxmlformats.org/officeDocument/2006/relationships/image" Target="../media/image12.wmf"/><Relationship Id="rId4" Type="http://schemas.openxmlformats.org/officeDocument/2006/relationships/image" Target="../media/image11.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 Id="rId5" Type="http://schemas.openxmlformats.org/officeDocument/2006/relationships/image" Target="../media/image23.wmf"/><Relationship Id="rId4" Type="http://schemas.openxmlformats.org/officeDocument/2006/relationships/image" Target="../media/image2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 Id="rId4" Type="http://schemas.openxmlformats.org/officeDocument/2006/relationships/image" Target="../media/image27.wmf"/></Relationships>
</file>

<file path=ppt/drawings/_rels/vmlDrawing4.vml.rels><?xml version="1.0" encoding="UTF-8" standalone="yes"?>
<Relationships xmlns="http://schemas.openxmlformats.org/package/2006/relationships"><Relationship Id="rId8" Type="http://schemas.openxmlformats.org/officeDocument/2006/relationships/image" Target="../media/image36.wmf"/><Relationship Id="rId3" Type="http://schemas.openxmlformats.org/officeDocument/2006/relationships/image" Target="../media/image31.wmf"/><Relationship Id="rId7" Type="http://schemas.openxmlformats.org/officeDocument/2006/relationships/image" Target="../media/image35.wmf"/><Relationship Id="rId2" Type="http://schemas.openxmlformats.org/officeDocument/2006/relationships/image" Target="../media/image30.wmf"/><Relationship Id="rId1" Type="http://schemas.openxmlformats.org/officeDocument/2006/relationships/image" Target="../media/image29.wmf"/><Relationship Id="rId6" Type="http://schemas.openxmlformats.org/officeDocument/2006/relationships/image" Target="../media/image34.wmf"/><Relationship Id="rId11" Type="http://schemas.openxmlformats.org/officeDocument/2006/relationships/image" Target="../media/image39.wmf"/><Relationship Id="rId5" Type="http://schemas.openxmlformats.org/officeDocument/2006/relationships/image" Target="../media/image33.wmf"/><Relationship Id="rId10" Type="http://schemas.openxmlformats.org/officeDocument/2006/relationships/image" Target="../media/image38.wmf"/><Relationship Id="rId4" Type="http://schemas.openxmlformats.org/officeDocument/2006/relationships/image" Target="../media/image32.wmf"/><Relationship Id="rId9" Type="http://schemas.openxmlformats.org/officeDocument/2006/relationships/image" Target="../media/image37.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image" Target="../media/image40.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image" Target="../media/image45.wmf"/><Relationship Id="rId1" Type="http://schemas.openxmlformats.org/officeDocument/2006/relationships/image" Target="../media/image44.wmf"/><Relationship Id="rId5" Type="http://schemas.openxmlformats.org/officeDocument/2006/relationships/image" Target="../media/image48.wmf"/><Relationship Id="rId4" Type="http://schemas.openxmlformats.org/officeDocument/2006/relationships/image" Target="../media/image47.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image" Target="../media/image51.wmf"/><Relationship Id="rId5" Type="http://schemas.openxmlformats.org/officeDocument/2006/relationships/image" Target="../media/image47.wmf"/><Relationship Id="rId4" Type="http://schemas.openxmlformats.org/officeDocument/2006/relationships/image" Target="../media/image46.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35.wmf"/><Relationship Id="rId7" Type="http://schemas.openxmlformats.org/officeDocument/2006/relationships/image" Target="../media/image53.wmf"/><Relationship Id="rId2" Type="http://schemas.openxmlformats.org/officeDocument/2006/relationships/image" Target="../media/image34.wmf"/><Relationship Id="rId1" Type="http://schemas.openxmlformats.org/officeDocument/2006/relationships/image" Target="../media/image52.wmf"/><Relationship Id="rId6" Type="http://schemas.openxmlformats.org/officeDocument/2006/relationships/image" Target="../media/image39.wmf"/><Relationship Id="rId5" Type="http://schemas.openxmlformats.org/officeDocument/2006/relationships/image" Target="../media/image38.wmf"/><Relationship Id="rId4" Type="http://schemas.openxmlformats.org/officeDocument/2006/relationships/image" Target="../media/image36.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1.wmf"/><Relationship Id="rId7" Type="http://schemas.openxmlformats.org/officeDocument/2006/relationships/image" Target="../media/image53.wmf"/><Relationship Id="rId2" Type="http://schemas.openxmlformats.org/officeDocument/2006/relationships/image" Target="../media/image29.wmf"/><Relationship Id="rId1" Type="http://schemas.openxmlformats.org/officeDocument/2006/relationships/image" Target="../media/image54.wmf"/><Relationship Id="rId6" Type="http://schemas.openxmlformats.org/officeDocument/2006/relationships/image" Target="../media/image39.wmf"/><Relationship Id="rId5" Type="http://schemas.openxmlformats.org/officeDocument/2006/relationships/image" Target="../media/image38.wmf"/><Relationship Id="rId4" Type="http://schemas.openxmlformats.org/officeDocument/2006/relationships/image" Target="../media/image32.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1.wmf"/><Relationship Id="rId7" Type="http://schemas.openxmlformats.org/officeDocument/2006/relationships/image" Target="../media/image53.wmf"/><Relationship Id="rId2" Type="http://schemas.openxmlformats.org/officeDocument/2006/relationships/image" Target="../media/image30.wmf"/><Relationship Id="rId1" Type="http://schemas.openxmlformats.org/officeDocument/2006/relationships/image" Target="../media/image55.wmf"/><Relationship Id="rId6" Type="http://schemas.openxmlformats.org/officeDocument/2006/relationships/image" Target="../media/image39.wmf"/><Relationship Id="rId5" Type="http://schemas.openxmlformats.org/officeDocument/2006/relationships/image" Target="../media/image38.wmf"/><Relationship Id="rId4" Type="http://schemas.openxmlformats.org/officeDocument/2006/relationships/image" Target="../media/image33.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image" Target="../media/image58.wmf"/><Relationship Id="rId1" Type="http://schemas.openxmlformats.org/officeDocument/2006/relationships/image" Target="../media/image57.wmf"/><Relationship Id="rId4" Type="http://schemas.openxmlformats.org/officeDocument/2006/relationships/image" Target="../media/image60.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66.wmf"/><Relationship Id="rId2" Type="http://schemas.openxmlformats.org/officeDocument/2006/relationships/image" Target="../media/image65.wmf"/><Relationship Id="rId1" Type="http://schemas.openxmlformats.org/officeDocument/2006/relationships/image" Target="../media/image64.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image" Target="../media/image68.wmf"/><Relationship Id="rId1" Type="http://schemas.openxmlformats.org/officeDocument/2006/relationships/image" Target="../media/image67.wmf"/><Relationship Id="rId5" Type="http://schemas.openxmlformats.org/officeDocument/2006/relationships/image" Target="../media/image38.wmf"/><Relationship Id="rId4" Type="http://schemas.openxmlformats.org/officeDocument/2006/relationships/image" Target="../media/image39.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40.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40.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72.wmf"/><Relationship Id="rId2" Type="http://schemas.openxmlformats.org/officeDocument/2006/relationships/image" Target="../media/image40.wmf"/><Relationship Id="rId1" Type="http://schemas.openxmlformats.org/officeDocument/2006/relationships/image" Target="../media/image71.wmf"/><Relationship Id="rId5" Type="http://schemas.openxmlformats.org/officeDocument/2006/relationships/image" Target="../media/image74.wmf"/><Relationship Id="rId4" Type="http://schemas.openxmlformats.org/officeDocument/2006/relationships/image" Target="../media/image73.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76.wmf"/><Relationship Id="rId2" Type="http://schemas.openxmlformats.org/officeDocument/2006/relationships/image" Target="../media/image72.wmf"/><Relationship Id="rId1" Type="http://schemas.openxmlformats.org/officeDocument/2006/relationships/image" Target="../media/image40.wmf"/><Relationship Id="rId5" Type="http://schemas.openxmlformats.org/officeDocument/2006/relationships/image" Target="../media/image74.wmf"/><Relationship Id="rId4" Type="http://schemas.openxmlformats.org/officeDocument/2006/relationships/image" Target="../media/image73.wmf"/></Relationships>
</file>

<file path=ppt/drawings/_rels/vmlDrawing19.vml.rels><?xml version="1.0" encoding="UTF-8" standalone="yes"?>
<Relationships xmlns="http://schemas.openxmlformats.org/package/2006/relationships"><Relationship Id="rId2" Type="http://schemas.openxmlformats.org/officeDocument/2006/relationships/image" Target="../media/image78.wmf"/><Relationship Id="rId1" Type="http://schemas.openxmlformats.org/officeDocument/2006/relationships/image" Target="../media/image77.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81.wmf"/><Relationship Id="rId2" Type="http://schemas.openxmlformats.org/officeDocument/2006/relationships/image" Target="../media/image80.wmf"/><Relationship Id="rId1" Type="http://schemas.openxmlformats.org/officeDocument/2006/relationships/image" Target="../media/image79.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84.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133.wmf"/><Relationship Id="rId1" Type="http://schemas.openxmlformats.org/officeDocument/2006/relationships/image" Target="../media/image132.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140.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140.w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14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499B52-919F-45AE-B534-A790CD397FAF}" type="datetimeFigureOut">
              <a:rPr lang="en-US" smtClean="0"/>
              <a:pPr/>
              <a:t>2/15/2013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34D4CC-7D22-4C86-9871-C9EB60513379}" type="slidenum">
              <a:rPr lang="en-US" smtClean="0"/>
              <a:pPr/>
              <a:t>‹#›</a:t>
            </a:fld>
            <a:endParaRPr lang="en-US"/>
          </a:p>
        </p:txBody>
      </p:sp>
    </p:spTree>
    <p:extLst>
      <p:ext uri="{BB962C8B-B14F-4D97-AF65-F5344CB8AC3E}">
        <p14:creationId xmlns:p14="http://schemas.microsoft.com/office/powerpoint/2010/main" val="41842655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A50970F0-8CC5-4122-839C-866B9C58C19D}" type="slidenum">
              <a:rPr lang="en-CA" smtClean="0"/>
              <a:pPr/>
              <a:t>8</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are not the first to look into  optimization of energies with non-linear regional terms.</a:t>
            </a:r>
            <a:endParaRPr lang="en-US" dirty="0"/>
          </a:p>
        </p:txBody>
      </p:sp>
      <p:sp>
        <p:nvSpPr>
          <p:cNvPr id="4" name="Slide Number Placeholder 3"/>
          <p:cNvSpPr>
            <a:spLocks noGrp="1"/>
          </p:cNvSpPr>
          <p:nvPr>
            <p:ph type="sldNum" sz="quarter" idx="10"/>
          </p:nvPr>
        </p:nvSpPr>
        <p:spPr/>
        <p:txBody>
          <a:bodyPr/>
          <a:lstStyle/>
          <a:p>
            <a:fld id="{A50970F0-8CC5-4122-839C-866B9C58C19D}" type="slidenum">
              <a:rPr lang="en-CA" smtClean="0"/>
              <a:pPr/>
              <a:t>9</a:t>
            </a:fld>
            <a:endParaRPr lang="en-CA"/>
          </a:p>
        </p:txBody>
      </p:sp>
    </p:spTree>
    <p:extLst>
      <p:ext uri="{BB962C8B-B14F-4D97-AF65-F5344CB8AC3E}">
        <p14:creationId xmlns:p14="http://schemas.microsoft.com/office/powerpoint/2010/main" val="14618567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A50970F0-8CC5-4122-839C-866B9C58C19D}" type="slidenum">
              <a:rPr lang="en-CA" smtClean="0"/>
              <a:pPr/>
              <a:t>10</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0970F0-8CC5-4122-839C-866B9C58C19D}" type="slidenum">
              <a:rPr lang="en-CA" smtClean="0"/>
              <a:pPr/>
              <a:t>11</a:t>
            </a:fld>
            <a:endParaRPr lang="en-CA"/>
          </a:p>
        </p:txBody>
      </p:sp>
    </p:spTree>
    <p:extLst>
      <p:ext uri="{BB962C8B-B14F-4D97-AF65-F5344CB8AC3E}">
        <p14:creationId xmlns:p14="http://schemas.microsoft.com/office/powerpoint/2010/main" val="1942981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0970F0-8CC5-4122-839C-866B9C58C19D}" type="slidenum">
              <a:rPr lang="en-CA" smtClean="0"/>
              <a:pPr/>
              <a:t>12</a:t>
            </a:fld>
            <a:endParaRPr lang="en-CA"/>
          </a:p>
        </p:txBody>
      </p:sp>
    </p:spTree>
    <p:extLst>
      <p:ext uri="{BB962C8B-B14F-4D97-AF65-F5344CB8AC3E}">
        <p14:creationId xmlns:p14="http://schemas.microsoft.com/office/powerpoint/2010/main" val="19429810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0970F0-8CC5-4122-839C-866B9C58C19D}" type="slidenum">
              <a:rPr lang="en-CA" smtClean="0"/>
              <a:pPr/>
              <a:t>13</a:t>
            </a:fld>
            <a:endParaRPr lang="en-CA"/>
          </a:p>
        </p:txBody>
      </p:sp>
    </p:spTree>
    <p:extLst>
      <p:ext uri="{BB962C8B-B14F-4D97-AF65-F5344CB8AC3E}">
        <p14:creationId xmlns:p14="http://schemas.microsoft.com/office/powerpoint/2010/main" val="19429810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0970F0-8CC5-4122-839C-866B9C58C19D}" type="slidenum">
              <a:rPr lang="en-CA" smtClean="0"/>
              <a:pPr/>
              <a:t>14</a:t>
            </a:fld>
            <a:endParaRPr lang="en-CA"/>
          </a:p>
        </p:txBody>
      </p:sp>
    </p:spTree>
    <p:extLst>
      <p:ext uri="{BB962C8B-B14F-4D97-AF65-F5344CB8AC3E}">
        <p14:creationId xmlns:p14="http://schemas.microsoft.com/office/powerpoint/2010/main" val="19429810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0970F0-8CC5-4122-839C-866B9C58C19D}" type="slidenum">
              <a:rPr lang="en-CA" smtClean="0"/>
              <a:pPr/>
              <a:t>15</a:t>
            </a:fld>
            <a:endParaRPr lang="en-CA"/>
          </a:p>
        </p:txBody>
      </p:sp>
    </p:spTree>
    <p:extLst>
      <p:ext uri="{BB962C8B-B14F-4D97-AF65-F5344CB8AC3E}">
        <p14:creationId xmlns:p14="http://schemas.microsoft.com/office/powerpoint/2010/main" val="19429810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Iterative optimization algorithm</a:t>
            </a:r>
          </a:p>
          <a:p>
            <a:r>
              <a:rPr lang="en-CA" dirty="0" smtClean="0"/>
              <a:t> Approximation  model is constructed near current solution</a:t>
            </a:r>
          </a:p>
          <a:p>
            <a:r>
              <a:rPr lang="en-CA" dirty="0" smtClean="0"/>
              <a:t>The model is only “trusted” locally within a small radius  around the current solution – </a:t>
            </a:r>
            <a:r>
              <a:rPr lang="en-CA" b="1" dirty="0" smtClean="0"/>
              <a:t>trust region</a:t>
            </a:r>
          </a:p>
          <a:p>
            <a:r>
              <a:rPr lang="en-CA" dirty="0" smtClean="0"/>
              <a:t>The approximate model is </a:t>
            </a:r>
            <a:r>
              <a:rPr lang="en-CA" b="1" dirty="0" smtClean="0"/>
              <a:t>globally</a:t>
            </a:r>
            <a:r>
              <a:rPr lang="en-CA" dirty="0" smtClean="0"/>
              <a:t> optimized within the current trust region – </a:t>
            </a:r>
            <a:r>
              <a:rPr lang="en-CA" b="1" dirty="0" smtClean="0"/>
              <a:t>trust region sub-problem</a:t>
            </a:r>
            <a:r>
              <a:rPr lang="en-CA" dirty="0" smtClean="0"/>
              <a:t>.</a:t>
            </a:r>
          </a:p>
          <a:p>
            <a:r>
              <a:rPr lang="en-CA" dirty="0" smtClean="0"/>
              <a:t>The size of the trust region is adjusted</a:t>
            </a:r>
          </a:p>
          <a:p>
            <a:endParaRPr lang="en-CA" dirty="0"/>
          </a:p>
        </p:txBody>
      </p:sp>
      <p:sp>
        <p:nvSpPr>
          <p:cNvPr id="4" name="Slide Number Placeholder 3"/>
          <p:cNvSpPr>
            <a:spLocks noGrp="1"/>
          </p:cNvSpPr>
          <p:nvPr>
            <p:ph type="sldNum" sz="quarter" idx="10"/>
          </p:nvPr>
        </p:nvSpPr>
        <p:spPr/>
        <p:txBody>
          <a:bodyPr/>
          <a:lstStyle/>
          <a:p>
            <a:fld id="{A50970F0-8CC5-4122-839C-866B9C58C19D}" type="slidenum">
              <a:rPr lang="en-CA" smtClean="0"/>
              <a:pPr/>
              <a:t>23</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Iterative optimization algorithm</a:t>
            </a:r>
          </a:p>
          <a:p>
            <a:r>
              <a:rPr lang="en-CA" dirty="0" smtClean="0"/>
              <a:t> Approximation  model is constructed near current solution</a:t>
            </a:r>
          </a:p>
          <a:p>
            <a:r>
              <a:rPr lang="en-CA" dirty="0" smtClean="0"/>
              <a:t>The model is only “trusted” locally within a small radius  around the current solution – </a:t>
            </a:r>
            <a:r>
              <a:rPr lang="en-CA" b="1" dirty="0" smtClean="0"/>
              <a:t>trust region</a:t>
            </a:r>
          </a:p>
          <a:p>
            <a:r>
              <a:rPr lang="en-CA" dirty="0" smtClean="0"/>
              <a:t>The approximate model is </a:t>
            </a:r>
            <a:r>
              <a:rPr lang="en-CA" b="1" dirty="0" smtClean="0"/>
              <a:t>globally</a:t>
            </a:r>
            <a:r>
              <a:rPr lang="en-CA" dirty="0" smtClean="0"/>
              <a:t> optimized within the current trust region – </a:t>
            </a:r>
            <a:r>
              <a:rPr lang="en-CA" b="1" dirty="0" smtClean="0"/>
              <a:t>trust region sub-problem</a:t>
            </a:r>
            <a:r>
              <a:rPr lang="en-CA" dirty="0" smtClean="0"/>
              <a:t>.</a:t>
            </a:r>
          </a:p>
          <a:p>
            <a:r>
              <a:rPr lang="en-CA" dirty="0" smtClean="0"/>
              <a:t>The size of the trust region is adjusted</a:t>
            </a:r>
          </a:p>
          <a:p>
            <a:endParaRPr lang="en-CA" dirty="0"/>
          </a:p>
        </p:txBody>
      </p:sp>
      <p:sp>
        <p:nvSpPr>
          <p:cNvPr id="4" name="Slide Number Placeholder 3"/>
          <p:cNvSpPr>
            <a:spLocks noGrp="1"/>
          </p:cNvSpPr>
          <p:nvPr>
            <p:ph type="sldNum" sz="quarter" idx="10"/>
          </p:nvPr>
        </p:nvSpPr>
        <p:spPr/>
        <p:txBody>
          <a:bodyPr/>
          <a:lstStyle/>
          <a:p>
            <a:fld id="{A50970F0-8CC5-4122-839C-866B9C58C19D}" type="slidenum">
              <a:rPr lang="en-CA" smtClean="0"/>
              <a:pPr/>
              <a:t>24</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Newton</a:t>
            </a:r>
          </a:p>
          <a:p>
            <a:r>
              <a:rPr lang="en-US" dirty="0" smtClean="0"/>
              <a:t>Gradient Descent</a:t>
            </a:r>
          </a:p>
          <a:p>
            <a:r>
              <a:rPr lang="en-US" dirty="0" smtClean="0"/>
              <a:t>In between </a:t>
            </a:r>
            <a:endParaRPr lang="en-CA" dirty="0"/>
          </a:p>
        </p:txBody>
      </p:sp>
      <p:sp>
        <p:nvSpPr>
          <p:cNvPr id="4" name="Slide Number Placeholder 3"/>
          <p:cNvSpPr>
            <a:spLocks noGrp="1"/>
          </p:cNvSpPr>
          <p:nvPr>
            <p:ph type="sldNum" sz="quarter" idx="10"/>
          </p:nvPr>
        </p:nvSpPr>
        <p:spPr/>
        <p:txBody>
          <a:bodyPr/>
          <a:lstStyle/>
          <a:p>
            <a:fld id="{A50970F0-8CC5-4122-839C-866B9C58C19D}" type="slidenum">
              <a:rPr lang="en-CA" smtClean="0"/>
              <a:pPr/>
              <a:t>28</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r>
              <a:rPr lang="en-US" smtClean="0"/>
              <a:t>“Here we have a synthetic example designed to show the same basic problem from the previous slide.”</a:t>
            </a:r>
          </a:p>
          <a:p>
            <a:r>
              <a:rPr lang="en-US" smtClean="0"/>
              <a:t>“Suppose we want to segment objects that look like center object.”</a:t>
            </a:r>
          </a:p>
          <a:p>
            <a:r>
              <a:rPr lang="en-US" smtClean="0"/>
              <a:t>“It’s a mix of light grey and dark grey.”</a:t>
            </a:r>
          </a:p>
          <a:p>
            <a:r>
              <a:rPr lang="en-US" smtClean="0"/>
              <a:t>“If we use such a description of the center object and use binary segmentation, we’ll necessarily pick up all these other false-positives that fit the same appearance model. For interactive segmentation, this is where we start needing  lots of ‘background’ strokes all over the image, to get rid of these guys.”</a:t>
            </a:r>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Rot="1" noChangeAspect="1" noTextEdit="1"/>
          </p:cNvSpPr>
          <p:nvPr>
            <p:ph type="sldImg"/>
          </p:nvPr>
        </p:nvSpPr>
        <p:spPr bwMode="auto">
          <a:noFill/>
          <a:ln>
            <a:solidFill>
              <a:srgbClr val="000000"/>
            </a:solidFill>
            <a:miter lim="800000"/>
            <a:headEnd/>
            <a:tailEnd/>
          </a:ln>
        </p:spPr>
      </p:sp>
      <p:sp>
        <p:nvSpPr>
          <p:cNvPr id="26626" name="Rectangle 3"/>
          <p:cNvSpPr>
            <a:spLocks noGrp="1"/>
          </p:cNvSpPr>
          <p:nvPr>
            <p:ph type="body" idx="1"/>
          </p:nvPr>
        </p:nvSpPr>
        <p:spPr bwMode="auto">
          <a:noFill/>
        </p:spPr>
        <p:txBody>
          <a:bodyPr wrap="square" numCol="1" anchor="t" anchorCtr="0" compatLnSpc="1">
            <a:prstTxWarp prst="textNoShape">
              <a:avLst/>
            </a:prstTxWarp>
          </a:bodyPr>
          <a:lstStyle/>
          <a:p>
            <a:r>
              <a:rPr lang="en-US" smtClean="0"/>
              <a:t>“Okay so that’s enough to at least motivate our energy and whatnot, but before we get to those details I’ll review the main ideas and try to give perspective on where our work fits into things.”</a:t>
            </a:r>
          </a:p>
          <a:p>
            <a:r>
              <a:rPr lang="en-US" smtClean="0"/>
              <a:t>“Okay, problem: Mixed models lose discriminative power”</a:t>
            </a:r>
          </a:p>
          <a:p>
            <a:r>
              <a:rPr lang="en-US" smtClean="0"/>
              <a:t>“There are ways to tackle those earlier examples with multiple deformable meshes and whatnot, but we’re specifically trying to understand what type of multi-part models we can *globally* optimize.”</a:t>
            </a:r>
          </a:p>
          <a:p>
            <a:r>
              <a:rPr lang="en-US" smtClean="0"/>
              <a:t>“In the end, what we’re going to do is sort of like multi-label optimization, but two important differences: first, our labels are not ordered, yet we’re still trying to optimize, *globally*, using a single graph cut; second, we add explicit geometric interactions between our ‘labels’ i.e. the parts”</a:t>
            </a:r>
          </a:p>
          <a:p>
            <a:r>
              <a:rPr lang="en-US" smtClean="0"/>
              <a:t>“People have worked on this kind of problem before, but since we’re looking for global solutions, this rules out active contours, level sets and whatnot.”</a:t>
            </a:r>
            <a:endParaRPr lang="en-CA"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Rot="1" noChangeAspect="1" noTextEdit="1"/>
          </p:cNvSpPr>
          <p:nvPr>
            <p:ph type="sldImg"/>
          </p:nvPr>
        </p:nvSpPr>
        <p:spPr bwMode="auto">
          <a:noFill/>
          <a:ln>
            <a:solidFill>
              <a:srgbClr val="000000"/>
            </a:solidFill>
            <a:miter lim="800000"/>
            <a:headEnd/>
            <a:tailEnd/>
          </a:ln>
        </p:spPr>
      </p:sp>
      <p:sp>
        <p:nvSpPr>
          <p:cNvPr id="32770" name="Rectangle 3"/>
          <p:cNvSpPr>
            <a:spLocks noGrp="1"/>
          </p:cNvSpPr>
          <p:nvPr>
            <p:ph type="body" idx="1"/>
          </p:nvPr>
        </p:nvSpPr>
        <p:spPr bwMode="auto">
          <a:noFill/>
        </p:spPr>
        <p:txBody>
          <a:bodyPr wrap="square" numCol="1" anchor="t" anchorCtr="0" compatLnSpc="1">
            <a:prstTxWarp prst="textNoShape">
              <a:avLst/>
            </a:prstTxWarp>
          </a:bodyPr>
          <a:lstStyle/>
          <a:p>
            <a:r>
              <a:rPr lang="en-US" smtClean="0"/>
              <a:t>“Before showing our construction, I just want to come back to this synthetic example one last time to show what kind of two-part model we might want to implement with our framework.”</a:t>
            </a:r>
          </a:p>
          <a:p>
            <a:r>
              <a:rPr lang="en-US" smtClean="0"/>
              <a:t>“Remember that a mixture model for the center object just segments everything.”</a:t>
            </a:r>
          </a:p>
          <a:p>
            <a:r>
              <a:rPr lang="en-US" smtClean="0"/>
              <a:t>“If we represent the object as two spatially coherent parts, a light grey part, and a dark grey part, and make sure that the light grey surrounds the inner part with a preferred margin of some kind, then one of these objects fits this description better than all the others so we can now distinguish between these objects.”</a:t>
            </a:r>
            <a:endParaRPr lang="en-CA"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Rot="1" noChangeAspect="1" noTextEdit="1"/>
          </p:cNvSpPr>
          <p:nvPr>
            <p:ph type="sldImg"/>
          </p:nvPr>
        </p:nvSpPr>
        <p:spPr bwMode="auto">
          <a:noFill/>
          <a:ln>
            <a:solidFill>
              <a:srgbClr val="000000"/>
            </a:solidFill>
            <a:miter lim="800000"/>
            <a:headEnd/>
            <a:tailEnd/>
          </a:ln>
        </p:spPr>
      </p:sp>
      <p:sp>
        <p:nvSpPr>
          <p:cNvPr id="36866" name="Rectangle 3"/>
          <p:cNvSpPr>
            <a:spLocks noGrp="1"/>
          </p:cNvSpPr>
          <p:nvPr>
            <p:ph type="body" idx="1"/>
          </p:nvPr>
        </p:nvSpPr>
        <p:spPr bwMode="auto">
          <a:noFill/>
        </p:spPr>
        <p:txBody>
          <a:bodyPr wrap="square" numCol="1" anchor="t" anchorCtr="0" compatLnSpc="1">
            <a:prstTxWarp prst="textNoShape">
              <a:avLst/>
            </a:prstTxWarp>
          </a:bodyPr>
          <a:lstStyle/>
          <a:p>
            <a:r>
              <a:rPr lang="en-US" smtClean="0"/>
              <a:t>“Okay, our energy is defined on boolean variables that are indexed both over our set of objects L, and also over our set of pixels P.”</a:t>
            </a:r>
          </a:p>
          <a:p>
            <a:r>
              <a:rPr lang="en-US" smtClean="0"/>
              <a:t>“The functional itself can be grouped into a data term for each pixel, surface regularization terms for each independent object, and geometric interactions between pairs of objects.”</a:t>
            </a:r>
          </a:p>
          <a:p>
            <a:r>
              <a:rPr lang="en-US" smtClean="0"/>
              <a:t>“Now, when explaining these kinds of things, some people say ‘just show me the energy’, while other people, like Yuri, say ‘just show the graph construction’, so we’ll try to show both in parallel.”</a:t>
            </a:r>
          </a:p>
          <a:p>
            <a:r>
              <a:rPr lang="en-US" smtClean="0"/>
              <a:t>“The construction is easy to visualize, especially for people who have worked with discrete ‘layer-cake’ constructions like Ishikawa, because the most natural way to lay out vertices is the same: in layers.”</a:t>
            </a:r>
          </a:p>
          <a:p>
            <a:r>
              <a:rPr lang="en-US" smtClean="0"/>
              <a:t>“In fact, people who have worked with the Ishikawa construction or its continuous counterparts, will need very few ‘bits’ to understand what we’re doing.”</a:t>
            </a:r>
          </a:p>
          <a:p>
            <a:r>
              <a:rPr lang="en-US" smtClean="0"/>
              <a:t>“The next three slides highlight each of these terms.”</a:t>
            </a:r>
          </a:p>
          <a:p>
            <a:endParaRPr lang="en-CA"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Rot="1" noChangeAspect="1" noTextEdit="1"/>
          </p:cNvSpPr>
          <p:nvPr>
            <p:ph type="sldImg"/>
          </p:nvPr>
        </p:nvSpPr>
        <p:spPr bwMode="auto">
          <a:noFill/>
          <a:ln>
            <a:solidFill>
              <a:srgbClr val="000000"/>
            </a:solidFill>
            <a:miter lim="800000"/>
            <a:headEnd/>
            <a:tailEnd/>
          </a:ln>
        </p:spPr>
      </p:sp>
      <p:sp>
        <p:nvSpPr>
          <p:cNvPr id="41986" name="Rectangle 3"/>
          <p:cNvSpPr>
            <a:spLocks noGrp="1"/>
          </p:cNvSpPr>
          <p:nvPr>
            <p:ph type="body" idx="1"/>
          </p:nvPr>
        </p:nvSpPr>
        <p:spPr bwMode="auto">
          <a:noFill/>
        </p:spPr>
        <p:txBody>
          <a:bodyPr wrap="square" numCol="1" anchor="t" anchorCtr="0" compatLnSpc="1">
            <a:prstTxWarp prst="textNoShape">
              <a:avLst/>
            </a:prstTxWarp>
          </a:bodyPr>
          <a:lstStyle/>
          <a:p>
            <a:r>
              <a:rPr lang="en-US" smtClean="0"/>
              <a:t>“And what we’re calling geometric interactions are just terms that connect neighbourhoods across layers and potentially between different pixels.”</a:t>
            </a:r>
          </a:p>
          <a:p>
            <a:r>
              <a:rPr lang="en-US" smtClean="0"/>
              <a:t>“The few slides will detail the most obvious, concrete interaction terms that have straight-forward geometric interpretation.”</a:t>
            </a:r>
          </a:p>
          <a:p>
            <a:endParaRPr lang="en-CA"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TextEdit="1"/>
          </p:cNvSpPr>
          <p:nvPr>
            <p:ph type="sldImg"/>
          </p:nvPr>
        </p:nvSpPr>
        <p:spPr bwMode="auto">
          <a:noFill/>
          <a:ln>
            <a:solidFill>
              <a:srgbClr val="000000"/>
            </a:solidFill>
            <a:miter lim="800000"/>
            <a:headEnd/>
            <a:tailEnd/>
          </a:ln>
        </p:spPr>
      </p:sp>
      <p:sp>
        <p:nvSpPr>
          <p:cNvPr id="77827" name="Rectangle 3"/>
          <p:cNvSpPr>
            <a:spLocks noGrp="1"/>
          </p:cNvSpPr>
          <p:nvPr>
            <p:ph type="body" idx="1"/>
          </p:nvPr>
        </p:nvSpPr>
        <p:spPr bwMode="auto">
          <a:noFill/>
        </p:spPr>
        <p:txBody>
          <a:bodyPr wrap="square" numCol="1" anchor="t" anchorCtr="0" compatLnSpc="1">
            <a:prstTxWarp prst="textNoShape">
              <a:avLst/>
            </a:prstTxWarp>
          </a:bodyPr>
          <a:lstStyle/>
          <a:p>
            <a:r>
              <a:rPr lang="en-US" smtClean="0"/>
              <a:t>“Lots of hard-to-predict shapes with bifurcations and hard topologies.”</a:t>
            </a:r>
          </a:p>
          <a:p>
            <a:endParaRPr lang="en-US" smtClean="0"/>
          </a:p>
          <a:p>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2/15/2013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2/15/2013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2/15/2013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2/15/2013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11.wmf"/><Relationship Id="rId18" Type="http://schemas.openxmlformats.org/officeDocument/2006/relationships/image" Target="../media/image18.png"/><Relationship Id="rId3" Type="http://schemas.openxmlformats.org/officeDocument/2006/relationships/oleObject" Target="../embeddings/oleObject1.bin"/><Relationship Id="rId7" Type="http://schemas.openxmlformats.org/officeDocument/2006/relationships/image" Target="../media/image15.png"/><Relationship Id="rId12" Type="http://schemas.openxmlformats.org/officeDocument/2006/relationships/oleObject" Target="../embeddings/oleObject4.bin"/><Relationship Id="rId17" Type="http://schemas.openxmlformats.org/officeDocument/2006/relationships/image" Target="../media/image13.wmf"/><Relationship Id="rId2" Type="http://schemas.openxmlformats.org/officeDocument/2006/relationships/slideLayout" Target="../slideLayouts/slideLayout2.xml"/><Relationship Id="rId16" Type="http://schemas.openxmlformats.org/officeDocument/2006/relationships/oleObject" Target="../embeddings/oleObject6.bin"/><Relationship Id="rId20" Type="http://schemas.openxmlformats.org/officeDocument/2006/relationships/image" Target="../media/image14.wmf"/><Relationship Id="rId1" Type="http://schemas.openxmlformats.org/officeDocument/2006/relationships/vmlDrawing" Target="../drawings/vmlDrawing1.vml"/><Relationship Id="rId6" Type="http://schemas.openxmlformats.org/officeDocument/2006/relationships/image" Target="../media/image9.wmf"/><Relationship Id="rId11" Type="http://schemas.openxmlformats.org/officeDocument/2006/relationships/image" Target="../media/image10.wmf"/><Relationship Id="rId5" Type="http://schemas.openxmlformats.org/officeDocument/2006/relationships/oleObject" Target="../embeddings/oleObject2.bin"/><Relationship Id="rId15" Type="http://schemas.openxmlformats.org/officeDocument/2006/relationships/image" Target="../media/image12.wmf"/><Relationship Id="rId10" Type="http://schemas.openxmlformats.org/officeDocument/2006/relationships/oleObject" Target="../embeddings/oleObject3.bin"/><Relationship Id="rId19" Type="http://schemas.openxmlformats.org/officeDocument/2006/relationships/oleObject" Target="../embeddings/oleObject7.bin"/><Relationship Id="rId4" Type="http://schemas.openxmlformats.org/officeDocument/2006/relationships/image" Target="../media/image8.wmf"/><Relationship Id="rId9" Type="http://schemas.openxmlformats.org/officeDocument/2006/relationships/image" Target="../media/image17.png"/><Relationship Id="rId14" Type="http://schemas.openxmlformats.org/officeDocument/2006/relationships/oleObject" Target="../embeddings/oleObject5.bin"/></Relationships>
</file>

<file path=ppt/slides/_rels/slide4.xml.rels><?xml version="1.0" encoding="UTF-8" standalone="yes"?>
<Relationships xmlns="http://schemas.openxmlformats.org/package/2006/relationships"><Relationship Id="rId8" Type="http://schemas.openxmlformats.org/officeDocument/2006/relationships/image" Target="../media/image21.wmf"/><Relationship Id="rId3" Type="http://schemas.openxmlformats.org/officeDocument/2006/relationships/oleObject" Target="../embeddings/oleObject8.bin"/><Relationship Id="rId7" Type="http://schemas.openxmlformats.org/officeDocument/2006/relationships/oleObject" Target="../embeddings/oleObject10.bin"/><Relationship Id="rId12" Type="http://schemas.openxmlformats.org/officeDocument/2006/relationships/image" Target="../media/image23.w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20.wmf"/><Relationship Id="rId11" Type="http://schemas.openxmlformats.org/officeDocument/2006/relationships/oleObject" Target="../embeddings/oleObject12.bin"/><Relationship Id="rId5" Type="http://schemas.openxmlformats.org/officeDocument/2006/relationships/oleObject" Target="../embeddings/oleObject9.bin"/><Relationship Id="rId10" Type="http://schemas.openxmlformats.org/officeDocument/2006/relationships/image" Target="../media/image22.wmf"/><Relationship Id="rId4" Type="http://schemas.openxmlformats.org/officeDocument/2006/relationships/image" Target="../media/image19.wmf"/><Relationship Id="rId9" Type="http://schemas.openxmlformats.org/officeDocument/2006/relationships/oleObject" Target="../embeddings/oleObject11.bin"/></Relationships>
</file>

<file path=ppt/slides/_rels/slide5.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oleObject" Target="../embeddings/oleObject13.bin"/><Relationship Id="rId7"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25.wmf"/><Relationship Id="rId5" Type="http://schemas.openxmlformats.org/officeDocument/2006/relationships/oleObject" Target="../embeddings/oleObject14.bin"/><Relationship Id="rId10" Type="http://schemas.openxmlformats.org/officeDocument/2006/relationships/image" Target="../media/image27.wmf"/><Relationship Id="rId4" Type="http://schemas.openxmlformats.org/officeDocument/2006/relationships/image" Target="../media/image24.wmf"/><Relationship Id="rId9" Type="http://schemas.openxmlformats.org/officeDocument/2006/relationships/oleObject" Target="../embeddings/oleObject16.bin"/></Relationships>
</file>

<file path=ppt/slides/_rels/slide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31.wmf"/><Relationship Id="rId13" Type="http://schemas.openxmlformats.org/officeDocument/2006/relationships/image" Target="../media/image33.wmf"/><Relationship Id="rId18" Type="http://schemas.openxmlformats.org/officeDocument/2006/relationships/oleObject" Target="../embeddings/oleObject25.bin"/><Relationship Id="rId26" Type="http://schemas.openxmlformats.org/officeDocument/2006/relationships/oleObject" Target="../embeddings/oleObject29.bin"/><Relationship Id="rId3" Type="http://schemas.openxmlformats.org/officeDocument/2006/relationships/oleObject" Target="../embeddings/oleObject17.bin"/><Relationship Id="rId21" Type="http://schemas.openxmlformats.org/officeDocument/2006/relationships/image" Target="../media/image37.wmf"/><Relationship Id="rId7" Type="http://schemas.openxmlformats.org/officeDocument/2006/relationships/oleObject" Target="../embeddings/oleObject19.bin"/><Relationship Id="rId12" Type="http://schemas.openxmlformats.org/officeDocument/2006/relationships/oleObject" Target="../embeddings/oleObject22.bin"/><Relationship Id="rId17" Type="http://schemas.openxmlformats.org/officeDocument/2006/relationships/image" Target="../media/image35.wmf"/><Relationship Id="rId25" Type="http://schemas.openxmlformats.org/officeDocument/2006/relationships/image" Target="../media/image39.wmf"/><Relationship Id="rId2" Type="http://schemas.openxmlformats.org/officeDocument/2006/relationships/slideLayout" Target="../slideLayouts/slideLayout2.xml"/><Relationship Id="rId16" Type="http://schemas.openxmlformats.org/officeDocument/2006/relationships/oleObject" Target="../embeddings/oleObject24.bin"/><Relationship Id="rId20" Type="http://schemas.openxmlformats.org/officeDocument/2006/relationships/oleObject" Target="../embeddings/oleObject26.bin"/><Relationship Id="rId29" Type="http://schemas.openxmlformats.org/officeDocument/2006/relationships/oleObject" Target="../embeddings/oleObject32.bin"/><Relationship Id="rId1" Type="http://schemas.openxmlformats.org/officeDocument/2006/relationships/vmlDrawing" Target="../drawings/vmlDrawing4.vml"/><Relationship Id="rId6" Type="http://schemas.openxmlformats.org/officeDocument/2006/relationships/image" Target="../media/image30.wmf"/><Relationship Id="rId11" Type="http://schemas.openxmlformats.org/officeDocument/2006/relationships/oleObject" Target="../embeddings/oleObject21.bin"/><Relationship Id="rId24" Type="http://schemas.openxmlformats.org/officeDocument/2006/relationships/oleObject" Target="../embeddings/oleObject28.bin"/><Relationship Id="rId5" Type="http://schemas.openxmlformats.org/officeDocument/2006/relationships/oleObject" Target="../embeddings/oleObject18.bin"/><Relationship Id="rId15" Type="http://schemas.openxmlformats.org/officeDocument/2006/relationships/image" Target="../media/image34.wmf"/><Relationship Id="rId23" Type="http://schemas.openxmlformats.org/officeDocument/2006/relationships/image" Target="../media/image38.wmf"/><Relationship Id="rId28" Type="http://schemas.openxmlformats.org/officeDocument/2006/relationships/oleObject" Target="../embeddings/oleObject31.bin"/><Relationship Id="rId10" Type="http://schemas.openxmlformats.org/officeDocument/2006/relationships/image" Target="../media/image32.wmf"/><Relationship Id="rId19" Type="http://schemas.openxmlformats.org/officeDocument/2006/relationships/image" Target="../media/image36.wmf"/><Relationship Id="rId4" Type="http://schemas.openxmlformats.org/officeDocument/2006/relationships/image" Target="../media/image29.wmf"/><Relationship Id="rId9" Type="http://schemas.openxmlformats.org/officeDocument/2006/relationships/oleObject" Target="../embeddings/oleObject20.bin"/><Relationship Id="rId14" Type="http://schemas.openxmlformats.org/officeDocument/2006/relationships/oleObject" Target="../embeddings/oleObject23.bin"/><Relationship Id="rId22" Type="http://schemas.openxmlformats.org/officeDocument/2006/relationships/oleObject" Target="../embeddings/oleObject27.bin"/><Relationship Id="rId27" Type="http://schemas.openxmlformats.org/officeDocument/2006/relationships/oleObject" Target="../embeddings/oleObject30.bin"/></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35.bin"/><Relationship Id="rId3" Type="http://schemas.openxmlformats.org/officeDocument/2006/relationships/notesSlide" Target="../notesSlides/notesSlide1.xml"/><Relationship Id="rId7" Type="http://schemas.openxmlformats.org/officeDocument/2006/relationships/image" Target="../media/image41.wm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34.bin"/><Relationship Id="rId5" Type="http://schemas.openxmlformats.org/officeDocument/2006/relationships/image" Target="../media/image40.wmf"/><Relationship Id="rId4" Type="http://schemas.openxmlformats.org/officeDocument/2006/relationships/oleObject" Target="../embeddings/oleObject33.bin"/><Relationship Id="rId9" Type="http://schemas.openxmlformats.org/officeDocument/2006/relationships/image" Target="../media/image42.wm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43.wmf"/><Relationship Id="rId4" Type="http://schemas.openxmlformats.org/officeDocument/2006/relationships/oleObject" Target="../embeddings/oleObject36.bin"/></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39.bin"/><Relationship Id="rId13" Type="http://schemas.openxmlformats.org/officeDocument/2006/relationships/image" Target="../media/image50.png"/><Relationship Id="rId3" Type="http://schemas.openxmlformats.org/officeDocument/2006/relationships/notesSlide" Target="../notesSlides/notesSlide4.xml"/><Relationship Id="rId7" Type="http://schemas.openxmlformats.org/officeDocument/2006/relationships/image" Target="../media/image45.wmf"/><Relationship Id="rId12" Type="http://schemas.openxmlformats.org/officeDocument/2006/relationships/image" Target="../media/image49.png"/><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oleObject38.bin"/><Relationship Id="rId11" Type="http://schemas.openxmlformats.org/officeDocument/2006/relationships/image" Target="../media/image47.wmf"/><Relationship Id="rId5" Type="http://schemas.openxmlformats.org/officeDocument/2006/relationships/image" Target="../media/image44.wmf"/><Relationship Id="rId15" Type="http://schemas.openxmlformats.org/officeDocument/2006/relationships/image" Target="../media/image48.wmf"/><Relationship Id="rId10" Type="http://schemas.openxmlformats.org/officeDocument/2006/relationships/oleObject" Target="../embeddings/oleObject40.bin"/><Relationship Id="rId4" Type="http://schemas.openxmlformats.org/officeDocument/2006/relationships/oleObject" Target="../embeddings/oleObject37.bin"/><Relationship Id="rId9" Type="http://schemas.openxmlformats.org/officeDocument/2006/relationships/image" Target="../media/image46.wmf"/><Relationship Id="rId14" Type="http://schemas.openxmlformats.org/officeDocument/2006/relationships/oleObject" Target="../embeddings/oleObject41.bin"/></Relationships>
</file>

<file path=ppt/slides/_rels/slide12.xml.rels><?xml version="1.0" encoding="UTF-8" standalone="yes"?>
<Relationships xmlns="http://schemas.openxmlformats.org/package/2006/relationships"><Relationship Id="rId8" Type="http://schemas.openxmlformats.org/officeDocument/2006/relationships/image" Target="../media/image44.wmf"/><Relationship Id="rId13" Type="http://schemas.openxmlformats.org/officeDocument/2006/relationships/oleObject" Target="../embeddings/oleObject46.bin"/><Relationship Id="rId3" Type="http://schemas.openxmlformats.org/officeDocument/2006/relationships/notesSlide" Target="../notesSlides/notesSlide5.xml"/><Relationship Id="rId7" Type="http://schemas.openxmlformats.org/officeDocument/2006/relationships/oleObject" Target="../embeddings/oleObject43.bin"/><Relationship Id="rId12" Type="http://schemas.openxmlformats.org/officeDocument/2006/relationships/image" Target="../media/image46.wmf"/><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51.wmf"/><Relationship Id="rId11" Type="http://schemas.openxmlformats.org/officeDocument/2006/relationships/oleObject" Target="../embeddings/oleObject45.bin"/><Relationship Id="rId5" Type="http://schemas.openxmlformats.org/officeDocument/2006/relationships/oleObject" Target="../embeddings/oleObject42.bin"/><Relationship Id="rId15" Type="http://schemas.openxmlformats.org/officeDocument/2006/relationships/image" Target="../media/image50.png"/><Relationship Id="rId10" Type="http://schemas.openxmlformats.org/officeDocument/2006/relationships/image" Target="../media/image45.wmf"/><Relationship Id="rId4" Type="http://schemas.openxmlformats.org/officeDocument/2006/relationships/image" Target="../media/image49.png"/><Relationship Id="rId9" Type="http://schemas.openxmlformats.org/officeDocument/2006/relationships/oleObject" Target="../embeddings/oleObject44.bin"/><Relationship Id="rId14" Type="http://schemas.openxmlformats.org/officeDocument/2006/relationships/image" Target="../media/image47.wmf"/></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49.bin"/><Relationship Id="rId13" Type="http://schemas.openxmlformats.org/officeDocument/2006/relationships/image" Target="../media/image38.wmf"/><Relationship Id="rId3" Type="http://schemas.openxmlformats.org/officeDocument/2006/relationships/notesSlide" Target="../notesSlides/notesSlide6.xml"/><Relationship Id="rId7" Type="http://schemas.openxmlformats.org/officeDocument/2006/relationships/image" Target="../media/image34.wmf"/><Relationship Id="rId12" Type="http://schemas.openxmlformats.org/officeDocument/2006/relationships/oleObject" Target="../embeddings/oleObject51.bin"/><Relationship Id="rId17" Type="http://schemas.openxmlformats.org/officeDocument/2006/relationships/image" Target="../media/image53.wmf"/><Relationship Id="rId2" Type="http://schemas.openxmlformats.org/officeDocument/2006/relationships/slideLayout" Target="../slideLayouts/slideLayout2.xml"/><Relationship Id="rId16" Type="http://schemas.openxmlformats.org/officeDocument/2006/relationships/oleObject" Target="../embeddings/oleObject53.bin"/><Relationship Id="rId1" Type="http://schemas.openxmlformats.org/officeDocument/2006/relationships/vmlDrawing" Target="../drawings/vmlDrawing9.vml"/><Relationship Id="rId6" Type="http://schemas.openxmlformats.org/officeDocument/2006/relationships/oleObject" Target="../embeddings/oleObject48.bin"/><Relationship Id="rId11" Type="http://schemas.openxmlformats.org/officeDocument/2006/relationships/image" Target="../media/image36.wmf"/><Relationship Id="rId5" Type="http://schemas.openxmlformats.org/officeDocument/2006/relationships/image" Target="../media/image52.wmf"/><Relationship Id="rId15" Type="http://schemas.openxmlformats.org/officeDocument/2006/relationships/image" Target="../media/image39.wmf"/><Relationship Id="rId10" Type="http://schemas.openxmlformats.org/officeDocument/2006/relationships/oleObject" Target="../embeddings/oleObject50.bin"/><Relationship Id="rId4" Type="http://schemas.openxmlformats.org/officeDocument/2006/relationships/oleObject" Target="../embeddings/oleObject47.bin"/><Relationship Id="rId9" Type="http://schemas.openxmlformats.org/officeDocument/2006/relationships/image" Target="../media/image35.wmf"/><Relationship Id="rId14" Type="http://schemas.openxmlformats.org/officeDocument/2006/relationships/oleObject" Target="../embeddings/oleObject52.bin"/></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56.bin"/><Relationship Id="rId13" Type="http://schemas.openxmlformats.org/officeDocument/2006/relationships/image" Target="../media/image38.wmf"/><Relationship Id="rId3" Type="http://schemas.openxmlformats.org/officeDocument/2006/relationships/notesSlide" Target="../notesSlides/notesSlide7.xml"/><Relationship Id="rId7" Type="http://schemas.openxmlformats.org/officeDocument/2006/relationships/image" Target="../media/image29.wmf"/><Relationship Id="rId12" Type="http://schemas.openxmlformats.org/officeDocument/2006/relationships/oleObject" Target="../embeddings/oleObject58.bin"/><Relationship Id="rId17" Type="http://schemas.openxmlformats.org/officeDocument/2006/relationships/image" Target="../media/image53.wmf"/><Relationship Id="rId2" Type="http://schemas.openxmlformats.org/officeDocument/2006/relationships/slideLayout" Target="../slideLayouts/slideLayout2.xml"/><Relationship Id="rId16" Type="http://schemas.openxmlformats.org/officeDocument/2006/relationships/oleObject" Target="../embeddings/oleObject60.bin"/><Relationship Id="rId1" Type="http://schemas.openxmlformats.org/officeDocument/2006/relationships/vmlDrawing" Target="../drawings/vmlDrawing10.vml"/><Relationship Id="rId6" Type="http://schemas.openxmlformats.org/officeDocument/2006/relationships/oleObject" Target="../embeddings/oleObject55.bin"/><Relationship Id="rId11" Type="http://schemas.openxmlformats.org/officeDocument/2006/relationships/image" Target="../media/image32.wmf"/><Relationship Id="rId5" Type="http://schemas.openxmlformats.org/officeDocument/2006/relationships/image" Target="../media/image54.wmf"/><Relationship Id="rId15" Type="http://schemas.openxmlformats.org/officeDocument/2006/relationships/image" Target="../media/image39.wmf"/><Relationship Id="rId10" Type="http://schemas.openxmlformats.org/officeDocument/2006/relationships/oleObject" Target="../embeddings/oleObject57.bin"/><Relationship Id="rId4" Type="http://schemas.openxmlformats.org/officeDocument/2006/relationships/oleObject" Target="../embeddings/oleObject54.bin"/><Relationship Id="rId9" Type="http://schemas.openxmlformats.org/officeDocument/2006/relationships/image" Target="../media/image31.wmf"/><Relationship Id="rId14" Type="http://schemas.openxmlformats.org/officeDocument/2006/relationships/oleObject" Target="../embeddings/oleObject59.bin"/></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63.bin"/><Relationship Id="rId13" Type="http://schemas.openxmlformats.org/officeDocument/2006/relationships/image" Target="../media/image38.wmf"/><Relationship Id="rId3" Type="http://schemas.openxmlformats.org/officeDocument/2006/relationships/notesSlide" Target="../notesSlides/notesSlide8.xml"/><Relationship Id="rId7" Type="http://schemas.openxmlformats.org/officeDocument/2006/relationships/image" Target="../media/image30.wmf"/><Relationship Id="rId12" Type="http://schemas.openxmlformats.org/officeDocument/2006/relationships/oleObject" Target="../embeddings/oleObject65.bin"/><Relationship Id="rId17" Type="http://schemas.openxmlformats.org/officeDocument/2006/relationships/image" Target="../media/image53.wmf"/><Relationship Id="rId2" Type="http://schemas.openxmlformats.org/officeDocument/2006/relationships/slideLayout" Target="../slideLayouts/slideLayout2.xml"/><Relationship Id="rId16" Type="http://schemas.openxmlformats.org/officeDocument/2006/relationships/oleObject" Target="../embeddings/oleObject67.bin"/><Relationship Id="rId1" Type="http://schemas.openxmlformats.org/officeDocument/2006/relationships/vmlDrawing" Target="../drawings/vmlDrawing11.vml"/><Relationship Id="rId6" Type="http://schemas.openxmlformats.org/officeDocument/2006/relationships/oleObject" Target="../embeddings/oleObject62.bin"/><Relationship Id="rId11" Type="http://schemas.openxmlformats.org/officeDocument/2006/relationships/image" Target="../media/image33.wmf"/><Relationship Id="rId5" Type="http://schemas.openxmlformats.org/officeDocument/2006/relationships/image" Target="../media/image55.wmf"/><Relationship Id="rId15" Type="http://schemas.openxmlformats.org/officeDocument/2006/relationships/image" Target="../media/image39.wmf"/><Relationship Id="rId10" Type="http://schemas.openxmlformats.org/officeDocument/2006/relationships/oleObject" Target="../embeddings/oleObject64.bin"/><Relationship Id="rId4" Type="http://schemas.openxmlformats.org/officeDocument/2006/relationships/oleObject" Target="../embeddings/oleObject61.bin"/><Relationship Id="rId9" Type="http://schemas.openxmlformats.org/officeDocument/2006/relationships/image" Target="../media/image31.wmf"/><Relationship Id="rId14" Type="http://schemas.openxmlformats.org/officeDocument/2006/relationships/oleObject" Target="../embeddings/oleObject66.bin"/></Relationships>
</file>

<file path=ppt/slides/_rels/slide1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69.bin"/><Relationship Id="rId13" Type="http://schemas.openxmlformats.org/officeDocument/2006/relationships/image" Target="../media/image60.wmf"/><Relationship Id="rId3" Type="http://schemas.openxmlformats.org/officeDocument/2006/relationships/image" Target="../media/image61.png"/><Relationship Id="rId7" Type="http://schemas.openxmlformats.org/officeDocument/2006/relationships/image" Target="../media/image57.wmf"/><Relationship Id="rId12" Type="http://schemas.openxmlformats.org/officeDocument/2006/relationships/oleObject" Target="../embeddings/oleObject71.bin"/><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68.bin"/><Relationship Id="rId11" Type="http://schemas.openxmlformats.org/officeDocument/2006/relationships/image" Target="../media/image59.wmf"/><Relationship Id="rId5" Type="http://schemas.openxmlformats.org/officeDocument/2006/relationships/image" Target="../media/image63.png"/><Relationship Id="rId10" Type="http://schemas.openxmlformats.org/officeDocument/2006/relationships/oleObject" Target="../embeddings/oleObject70.bin"/><Relationship Id="rId4" Type="http://schemas.openxmlformats.org/officeDocument/2006/relationships/image" Target="../media/image62.png"/><Relationship Id="rId9" Type="http://schemas.openxmlformats.org/officeDocument/2006/relationships/image" Target="../media/image58.wmf"/></Relationships>
</file>

<file path=ppt/slides/_rels/slide18.xml.rels><?xml version="1.0" encoding="UTF-8" standalone="yes"?>
<Relationships xmlns="http://schemas.openxmlformats.org/package/2006/relationships"><Relationship Id="rId8" Type="http://schemas.openxmlformats.org/officeDocument/2006/relationships/image" Target="../media/image66.wmf"/><Relationship Id="rId3" Type="http://schemas.openxmlformats.org/officeDocument/2006/relationships/oleObject" Target="../embeddings/oleObject72.bin"/><Relationship Id="rId7" Type="http://schemas.openxmlformats.org/officeDocument/2006/relationships/oleObject" Target="../embeddings/oleObject74.bin"/><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image" Target="../media/image65.wmf"/><Relationship Id="rId5" Type="http://schemas.openxmlformats.org/officeDocument/2006/relationships/oleObject" Target="../embeddings/oleObject73.bin"/><Relationship Id="rId4" Type="http://schemas.openxmlformats.org/officeDocument/2006/relationships/image" Target="../media/image64.wmf"/></Relationships>
</file>

<file path=ppt/slides/_rels/slide19.xml.rels><?xml version="1.0" encoding="UTF-8" standalone="yes"?>
<Relationships xmlns="http://schemas.openxmlformats.org/package/2006/relationships"><Relationship Id="rId8" Type="http://schemas.openxmlformats.org/officeDocument/2006/relationships/image" Target="../media/image69.wmf"/><Relationship Id="rId3" Type="http://schemas.openxmlformats.org/officeDocument/2006/relationships/oleObject" Target="../embeddings/oleObject75.bin"/><Relationship Id="rId7" Type="http://schemas.openxmlformats.org/officeDocument/2006/relationships/oleObject" Target="../embeddings/oleObject77.bin"/><Relationship Id="rId12" Type="http://schemas.openxmlformats.org/officeDocument/2006/relationships/image" Target="../media/image38.wmf"/><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image" Target="../media/image68.wmf"/><Relationship Id="rId11" Type="http://schemas.openxmlformats.org/officeDocument/2006/relationships/oleObject" Target="../embeddings/oleObject79.bin"/><Relationship Id="rId5" Type="http://schemas.openxmlformats.org/officeDocument/2006/relationships/oleObject" Target="../embeddings/oleObject76.bin"/><Relationship Id="rId10" Type="http://schemas.openxmlformats.org/officeDocument/2006/relationships/image" Target="../media/image39.wmf"/><Relationship Id="rId4" Type="http://schemas.openxmlformats.org/officeDocument/2006/relationships/image" Target="../media/image67.wmf"/><Relationship Id="rId9" Type="http://schemas.openxmlformats.org/officeDocument/2006/relationships/oleObject" Target="../embeddings/oleObject78.bin"/></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80.bin"/><Relationship Id="rId2" Type="http://schemas.openxmlformats.org/officeDocument/2006/relationships/slideLayout" Target="../slideLayouts/slideLayout2.xml"/><Relationship Id="rId1" Type="http://schemas.openxmlformats.org/officeDocument/2006/relationships/vmlDrawing" Target="../drawings/vmlDrawing15.vml"/><Relationship Id="rId4" Type="http://schemas.openxmlformats.org/officeDocument/2006/relationships/image" Target="../media/image40.wmf"/></Relationships>
</file>

<file path=ppt/slides/_rels/slide2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slideLayout" Target="../slideLayouts/slideLayout2.xml"/><Relationship Id="rId1" Type="http://schemas.openxmlformats.org/officeDocument/2006/relationships/vmlDrawing" Target="../drawings/vmlDrawing16.vml"/><Relationship Id="rId5" Type="http://schemas.openxmlformats.org/officeDocument/2006/relationships/image" Target="../media/image40.wmf"/><Relationship Id="rId4" Type="http://schemas.openxmlformats.org/officeDocument/2006/relationships/oleObject" Target="../embeddings/oleObject81.bin"/></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40.wmf"/><Relationship Id="rId13" Type="http://schemas.openxmlformats.org/officeDocument/2006/relationships/oleObject" Target="../embeddings/oleObject86.bin"/><Relationship Id="rId3" Type="http://schemas.openxmlformats.org/officeDocument/2006/relationships/notesSlide" Target="../notesSlides/notesSlide9.xml"/><Relationship Id="rId7" Type="http://schemas.openxmlformats.org/officeDocument/2006/relationships/oleObject" Target="../embeddings/oleObject83.bin"/><Relationship Id="rId12" Type="http://schemas.openxmlformats.org/officeDocument/2006/relationships/image" Target="../media/image73.wmf"/><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image" Target="../media/image71.wmf"/><Relationship Id="rId11" Type="http://schemas.openxmlformats.org/officeDocument/2006/relationships/oleObject" Target="../embeddings/oleObject85.bin"/><Relationship Id="rId5" Type="http://schemas.openxmlformats.org/officeDocument/2006/relationships/oleObject" Target="../embeddings/oleObject82.bin"/><Relationship Id="rId10" Type="http://schemas.openxmlformats.org/officeDocument/2006/relationships/image" Target="../media/image72.wmf"/><Relationship Id="rId4" Type="http://schemas.openxmlformats.org/officeDocument/2006/relationships/image" Target="../media/image75.jpeg"/><Relationship Id="rId9" Type="http://schemas.openxmlformats.org/officeDocument/2006/relationships/oleObject" Target="../embeddings/oleObject84.bin"/><Relationship Id="rId14" Type="http://schemas.openxmlformats.org/officeDocument/2006/relationships/image" Target="../media/image74.wmf"/></Relationships>
</file>

<file path=ppt/slides/_rels/slide24.xml.rels><?xml version="1.0" encoding="UTF-8" standalone="yes"?>
<Relationships xmlns="http://schemas.openxmlformats.org/package/2006/relationships"><Relationship Id="rId8" Type="http://schemas.openxmlformats.org/officeDocument/2006/relationships/image" Target="../media/image72.wmf"/><Relationship Id="rId13" Type="http://schemas.openxmlformats.org/officeDocument/2006/relationships/oleObject" Target="../embeddings/oleObject91.bin"/><Relationship Id="rId3" Type="http://schemas.openxmlformats.org/officeDocument/2006/relationships/notesSlide" Target="../notesSlides/notesSlide10.xml"/><Relationship Id="rId7" Type="http://schemas.openxmlformats.org/officeDocument/2006/relationships/oleObject" Target="../embeddings/oleObject88.bin"/><Relationship Id="rId12" Type="http://schemas.openxmlformats.org/officeDocument/2006/relationships/image" Target="../media/image73.wmf"/><Relationship Id="rId2" Type="http://schemas.openxmlformats.org/officeDocument/2006/relationships/slideLayout" Target="../slideLayouts/slideLayout2.xml"/><Relationship Id="rId1" Type="http://schemas.openxmlformats.org/officeDocument/2006/relationships/vmlDrawing" Target="../drawings/vmlDrawing18.vml"/><Relationship Id="rId6" Type="http://schemas.openxmlformats.org/officeDocument/2006/relationships/image" Target="../media/image40.wmf"/><Relationship Id="rId11" Type="http://schemas.openxmlformats.org/officeDocument/2006/relationships/oleObject" Target="../embeddings/oleObject90.bin"/><Relationship Id="rId5" Type="http://schemas.openxmlformats.org/officeDocument/2006/relationships/oleObject" Target="../embeddings/oleObject87.bin"/><Relationship Id="rId10" Type="http://schemas.openxmlformats.org/officeDocument/2006/relationships/image" Target="../media/image76.wmf"/><Relationship Id="rId4" Type="http://schemas.openxmlformats.org/officeDocument/2006/relationships/image" Target="../media/image75.jpeg"/><Relationship Id="rId9" Type="http://schemas.openxmlformats.org/officeDocument/2006/relationships/oleObject" Target="../embeddings/oleObject89.bin"/><Relationship Id="rId14" Type="http://schemas.openxmlformats.org/officeDocument/2006/relationships/image" Target="../media/image74.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92.bin"/><Relationship Id="rId7" Type="http://schemas.openxmlformats.org/officeDocument/2006/relationships/image" Target="../media/image75.jpeg"/><Relationship Id="rId2" Type="http://schemas.openxmlformats.org/officeDocument/2006/relationships/slideLayout" Target="../slideLayouts/slideLayout2.xml"/><Relationship Id="rId1" Type="http://schemas.openxmlformats.org/officeDocument/2006/relationships/vmlDrawing" Target="../drawings/vmlDrawing19.vml"/><Relationship Id="rId6" Type="http://schemas.openxmlformats.org/officeDocument/2006/relationships/image" Target="../media/image78.wmf"/><Relationship Id="rId5" Type="http://schemas.openxmlformats.org/officeDocument/2006/relationships/oleObject" Target="../embeddings/oleObject93.bin"/><Relationship Id="rId4" Type="http://schemas.openxmlformats.org/officeDocument/2006/relationships/image" Target="../media/image77.wmf"/></Relationships>
</file>

<file path=ppt/slides/_rels/slide26.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82.png"/><Relationship Id="rId7" Type="http://schemas.openxmlformats.org/officeDocument/2006/relationships/image" Target="../media/image80.wmf"/><Relationship Id="rId2" Type="http://schemas.openxmlformats.org/officeDocument/2006/relationships/slideLayout" Target="../slideLayouts/slideLayout2.xml"/><Relationship Id="rId1" Type="http://schemas.openxmlformats.org/officeDocument/2006/relationships/vmlDrawing" Target="../drawings/vmlDrawing20.vml"/><Relationship Id="rId6" Type="http://schemas.openxmlformats.org/officeDocument/2006/relationships/oleObject" Target="../embeddings/oleObject95.bin"/><Relationship Id="rId5" Type="http://schemas.openxmlformats.org/officeDocument/2006/relationships/image" Target="../media/image79.wmf"/><Relationship Id="rId10" Type="http://schemas.openxmlformats.org/officeDocument/2006/relationships/image" Target="../media/image81.wmf"/><Relationship Id="rId4" Type="http://schemas.openxmlformats.org/officeDocument/2006/relationships/oleObject" Target="../embeddings/oleObject94.bin"/><Relationship Id="rId9" Type="http://schemas.openxmlformats.org/officeDocument/2006/relationships/oleObject" Target="../embeddings/oleObject96.bin"/></Relationships>
</file>

<file path=ppt/slides/_rels/slide2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slideLayout" Target="../slideLayouts/slideLayout2.xml"/><Relationship Id="rId1" Type="http://schemas.openxmlformats.org/officeDocument/2006/relationships/vmlDrawing" Target="../drawings/vmlDrawing21.vml"/><Relationship Id="rId6" Type="http://schemas.openxmlformats.org/officeDocument/2006/relationships/image" Target="../media/image84.wmf"/><Relationship Id="rId5" Type="http://schemas.openxmlformats.org/officeDocument/2006/relationships/oleObject" Target="../embeddings/oleObject97.bin"/><Relationship Id="rId4" Type="http://schemas.openxmlformats.org/officeDocument/2006/relationships/image" Target="../media/image85.png"/></Relationships>
</file>

<file path=ppt/slides/_rels/slide28.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93.png"/><Relationship Id="rId13" Type="http://schemas.openxmlformats.org/officeDocument/2006/relationships/image" Target="../media/image97.wmf"/><Relationship Id="rId3" Type="http://schemas.openxmlformats.org/officeDocument/2006/relationships/image" Target="../media/image88.png"/><Relationship Id="rId7" Type="http://schemas.openxmlformats.org/officeDocument/2006/relationships/image" Target="../media/image92.png"/><Relationship Id="rId12" Type="http://schemas.openxmlformats.org/officeDocument/2006/relationships/image" Target="../media/image96.wmf"/><Relationship Id="rId2" Type="http://schemas.openxmlformats.org/officeDocument/2006/relationships/image" Target="../media/image87.png"/><Relationship Id="rId16" Type="http://schemas.openxmlformats.org/officeDocument/2006/relationships/image" Target="../media/image100.png"/><Relationship Id="rId1" Type="http://schemas.openxmlformats.org/officeDocument/2006/relationships/slideLayout" Target="../slideLayouts/slideLayout2.xml"/><Relationship Id="rId6" Type="http://schemas.openxmlformats.org/officeDocument/2006/relationships/image" Target="../media/image91.png"/><Relationship Id="rId11" Type="http://schemas.openxmlformats.org/officeDocument/2006/relationships/image" Target="../media/image95.wmf"/><Relationship Id="rId5" Type="http://schemas.openxmlformats.org/officeDocument/2006/relationships/image" Target="../media/image90.png"/><Relationship Id="rId15" Type="http://schemas.openxmlformats.org/officeDocument/2006/relationships/image" Target="../media/image99.wmf"/><Relationship Id="rId10" Type="http://schemas.openxmlformats.org/officeDocument/2006/relationships/image" Target="../media/image28.png"/><Relationship Id="rId4" Type="http://schemas.openxmlformats.org/officeDocument/2006/relationships/image" Target="../media/image89.png"/><Relationship Id="rId9" Type="http://schemas.openxmlformats.org/officeDocument/2006/relationships/image" Target="../media/image94.png"/><Relationship Id="rId14" Type="http://schemas.openxmlformats.org/officeDocument/2006/relationships/image" Target="../media/image98.wmf"/></Relationships>
</file>

<file path=ppt/slides/_rels/slide30.xml.rels><?xml version="1.0" encoding="UTF-8" standalone="yes"?>
<Relationships xmlns="http://schemas.openxmlformats.org/package/2006/relationships"><Relationship Id="rId3" Type="http://schemas.openxmlformats.org/officeDocument/2006/relationships/image" Target="../media/image102.jpeg"/><Relationship Id="rId7" Type="http://schemas.openxmlformats.org/officeDocument/2006/relationships/image" Target="../media/image106.png"/><Relationship Id="rId2" Type="http://schemas.openxmlformats.org/officeDocument/2006/relationships/image" Target="../media/image101.png"/><Relationship Id="rId1" Type="http://schemas.openxmlformats.org/officeDocument/2006/relationships/slideLayout" Target="../slideLayouts/slideLayout2.xml"/><Relationship Id="rId6" Type="http://schemas.openxmlformats.org/officeDocument/2006/relationships/image" Target="../media/image105.png"/><Relationship Id="rId5" Type="http://schemas.openxmlformats.org/officeDocument/2006/relationships/image" Target="../media/image104.png"/><Relationship Id="rId4" Type="http://schemas.openxmlformats.org/officeDocument/2006/relationships/image" Target="../media/image103.png"/></Relationships>
</file>

<file path=ppt/slides/_rels/slide31.xml.rels><?xml version="1.0" encoding="UTF-8" standalone="yes"?>
<Relationships xmlns="http://schemas.openxmlformats.org/package/2006/relationships"><Relationship Id="rId3" Type="http://schemas.openxmlformats.org/officeDocument/2006/relationships/image" Target="../media/image108.png"/><Relationship Id="rId7" Type="http://schemas.openxmlformats.org/officeDocument/2006/relationships/image" Target="../media/image112.png"/><Relationship Id="rId2" Type="http://schemas.openxmlformats.org/officeDocument/2006/relationships/image" Target="../media/image107.png"/><Relationship Id="rId1" Type="http://schemas.openxmlformats.org/officeDocument/2006/relationships/slideLayout" Target="../slideLayouts/slideLayout2.xml"/><Relationship Id="rId6" Type="http://schemas.openxmlformats.org/officeDocument/2006/relationships/image" Target="../media/image111.png"/><Relationship Id="rId5" Type="http://schemas.openxmlformats.org/officeDocument/2006/relationships/image" Target="../media/image110.jpeg"/><Relationship Id="rId4" Type="http://schemas.openxmlformats.org/officeDocument/2006/relationships/image" Target="../media/image109.png"/></Relationships>
</file>

<file path=ppt/slides/_rels/slide32.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1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png"/><Relationship Id="rId1" Type="http://schemas.openxmlformats.org/officeDocument/2006/relationships/slideLayout" Target="../slideLayouts/slideLayout2.xml"/><Relationship Id="rId5" Type="http://schemas.openxmlformats.org/officeDocument/2006/relationships/image" Target="../media/image125.png"/><Relationship Id="rId4" Type="http://schemas.openxmlformats.org/officeDocument/2006/relationships/image" Target="../media/image117.png"/></Relationships>
</file>

<file path=ppt/slides/_rels/slide43.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128.jpeg"/><Relationship Id="rId1" Type="http://schemas.openxmlformats.org/officeDocument/2006/relationships/slideLayout" Target="../slideLayouts/slideLayout2.xml"/><Relationship Id="rId5" Type="http://schemas.openxmlformats.org/officeDocument/2006/relationships/image" Target="../media/image131.png"/><Relationship Id="rId4" Type="http://schemas.openxmlformats.org/officeDocument/2006/relationships/image" Target="../media/image130.png"/></Relationships>
</file>

<file path=ppt/slides/_rels/slide47.xml.rels><?xml version="1.0" encoding="UTF-8" standalone="yes"?>
<Relationships xmlns="http://schemas.openxmlformats.org/package/2006/relationships"><Relationship Id="rId8" Type="http://schemas.openxmlformats.org/officeDocument/2006/relationships/image" Target="../media/image133.wmf"/><Relationship Id="rId3" Type="http://schemas.openxmlformats.org/officeDocument/2006/relationships/image" Target="../media/image134.png"/><Relationship Id="rId7" Type="http://schemas.openxmlformats.org/officeDocument/2006/relationships/oleObject" Target="../embeddings/oleObject99.bin"/><Relationship Id="rId2" Type="http://schemas.openxmlformats.org/officeDocument/2006/relationships/slideLayout" Target="../slideLayouts/slideLayout2.xml"/><Relationship Id="rId1" Type="http://schemas.openxmlformats.org/officeDocument/2006/relationships/vmlDrawing" Target="../drawings/vmlDrawing22.vml"/><Relationship Id="rId6" Type="http://schemas.openxmlformats.org/officeDocument/2006/relationships/image" Target="../media/image132.wmf"/><Relationship Id="rId5" Type="http://schemas.openxmlformats.org/officeDocument/2006/relationships/oleObject" Target="../embeddings/oleObject98.bin"/><Relationship Id="rId4" Type="http://schemas.openxmlformats.org/officeDocument/2006/relationships/image" Target="../media/image135.png"/></Relationships>
</file>

<file path=ppt/slides/_rels/slide48.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41.png"/><Relationship Id="rId2" Type="http://schemas.openxmlformats.org/officeDocument/2006/relationships/slideLayout" Target="../slideLayouts/slideLayout2.xml"/><Relationship Id="rId1" Type="http://schemas.openxmlformats.org/officeDocument/2006/relationships/vmlDrawing" Target="../drawings/vmlDrawing23.vml"/><Relationship Id="rId5" Type="http://schemas.openxmlformats.org/officeDocument/2006/relationships/image" Target="../media/image140.wmf"/><Relationship Id="rId4" Type="http://schemas.openxmlformats.org/officeDocument/2006/relationships/oleObject" Target="../embeddings/oleObject100.bin"/></Relationships>
</file>

<file path=ppt/slides/_rels/slide52.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slideLayout" Target="../slideLayouts/slideLayout2.xml"/><Relationship Id="rId1" Type="http://schemas.openxmlformats.org/officeDocument/2006/relationships/vmlDrawing" Target="../drawings/vmlDrawing24.vml"/><Relationship Id="rId5" Type="http://schemas.openxmlformats.org/officeDocument/2006/relationships/image" Target="../media/image140.wmf"/><Relationship Id="rId4" Type="http://schemas.openxmlformats.org/officeDocument/2006/relationships/oleObject" Target="../embeddings/oleObject101.bin"/></Relationships>
</file>

<file path=ppt/slides/_rels/slide53.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45.png"/><Relationship Id="rId1" Type="http://schemas.openxmlformats.org/officeDocument/2006/relationships/slideLayout" Target="../slideLayouts/slideLayout2.xml"/><Relationship Id="rId4" Type="http://schemas.openxmlformats.org/officeDocument/2006/relationships/image" Target="../media/image147.png"/></Relationships>
</file>

<file path=ppt/slides/_rels/slide55.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oleObject" Target="../embeddings/oleObject102.bin"/><Relationship Id="rId2" Type="http://schemas.openxmlformats.org/officeDocument/2006/relationships/slideLayout" Target="../slideLayouts/slideLayout2.xml"/><Relationship Id="rId1" Type="http://schemas.openxmlformats.org/officeDocument/2006/relationships/vmlDrawing" Target="../drawings/vmlDrawing25.vml"/><Relationship Id="rId4" Type="http://schemas.openxmlformats.org/officeDocument/2006/relationships/image" Target="../media/image148.wmf"/></Relationships>
</file>

<file path=ppt/slides/_rels/slide57.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image" Target="../media/image149.png"/><Relationship Id="rId1" Type="http://schemas.openxmlformats.org/officeDocument/2006/relationships/slideLayout" Target="../slideLayouts/slideLayout2.xml"/><Relationship Id="rId4" Type="http://schemas.openxmlformats.org/officeDocument/2006/relationships/image" Target="../media/image151.png"/></Relationships>
</file>

<file path=ppt/slides/_rels/slide58.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152.png"/><Relationship Id="rId1" Type="http://schemas.openxmlformats.org/officeDocument/2006/relationships/slideLayout" Target="../slideLayouts/slideLayout2.xml"/><Relationship Id="rId4" Type="http://schemas.openxmlformats.org/officeDocument/2006/relationships/image" Target="../media/image153.png"/></Relationships>
</file>

<file path=ppt/slides/_rels/slide59.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image" Target="../media/image154.png"/><Relationship Id="rId1" Type="http://schemas.openxmlformats.org/officeDocument/2006/relationships/slideLayout" Target="../slideLayouts/slideLayout2.xml"/><Relationship Id="rId5" Type="http://schemas.openxmlformats.org/officeDocument/2006/relationships/image" Target="../media/image157.png"/><Relationship Id="rId4" Type="http://schemas.openxmlformats.org/officeDocument/2006/relationships/image" Target="../media/image156.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5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59.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62.png"/><Relationship Id="rId5" Type="http://schemas.openxmlformats.org/officeDocument/2006/relationships/image" Target="../media/image161.png"/><Relationship Id="rId4" Type="http://schemas.openxmlformats.org/officeDocument/2006/relationships/image" Target="../media/image160.png"/></Relationships>
</file>

<file path=ppt/slides/_rels/slide63.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8" Type="http://schemas.openxmlformats.org/officeDocument/2006/relationships/image" Target="../media/image169.png"/><Relationship Id="rId3" Type="http://schemas.openxmlformats.org/officeDocument/2006/relationships/image" Target="../media/image164.png"/><Relationship Id="rId7" Type="http://schemas.openxmlformats.org/officeDocument/2006/relationships/image" Target="../media/image168.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67.png"/><Relationship Id="rId5" Type="http://schemas.openxmlformats.org/officeDocument/2006/relationships/image" Target="../media/image166.png"/><Relationship Id="rId4" Type="http://schemas.openxmlformats.org/officeDocument/2006/relationships/image" Target="../media/image165.png"/></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173.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172.png"/><Relationship Id="rId5" Type="http://schemas.openxmlformats.org/officeDocument/2006/relationships/image" Target="../media/image171.png"/><Relationship Id="rId4" Type="http://schemas.openxmlformats.org/officeDocument/2006/relationships/image" Target="../media/image170.png"/></Relationships>
</file>

<file path=ppt/slides/_rels/slide66.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image" Target="../media/image173.png"/><Relationship Id="rId1" Type="http://schemas.openxmlformats.org/officeDocument/2006/relationships/slideLayout" Target="../slideLayouts/slideLayout2.xml"/><Relationship Id="rId5" Type="http://schemas.openxmlformats.org/officeDocument/2006/relationships/image" Target="../media/image175.png"/><Relationship Id="rId4" Type="http://schemas.openxmlformats.org/officeDocument/2006/relationships/image" Target="../media/image174.png"/></Relationships>
</file>

<file path=ppt/slides/_rels/slide67.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77.png"/><Relationship Id="rId5" Type="http://schemas.openxmlformats.org/officeDocument/2006/relationships/image" Target="../media/image176.png"/><Relationship Id="rId4" Type="http://schemas.openxmlformats.org/officeDocument/2006/relationships/image" Target="../media/image173.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7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79.png"/></Relationships>
</file>

<file path=ppt/slides/_rels/slide70.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image" Target="../media/image180.png"/><Relationship Id="rId1" Type="http://schemas.openxmlformats.org/officeDocument/2006/relationships/slideLayout" Target="../slideLayouts/slideLayout2.xml"/><Relationship Id="rId5" Type="http://schemas.openxmlformats.org/officeDocument/2006/relationships/image" Target="../media/image183.png"/><Relationship Id="rId4" Type="http://schemas.openxmlformats.org/officeDocument/2006/relationships/image" Target="../media/image182.png"/></Relationships>
</file>

<file path=ppt/slides/_rels/slide71.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84.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image" Target="../media/image185.png"/><Relationship Id="rId1" Type="http://schemas.openxmlformats.org/officeDocument/2006/relationships/slideLayout" Target="../slideLayouts/slideLayout2.xml"/><Relationship Id="rId5" Type="http://schemas.openxmlformats.org/officeDocument/2006/relationships/image" Target="../media/image188.png"/><Relationship Id="rId4" Type="http://schemas.openxmlformats.org/officeDocument/2006/relationships/image" Target="../media/image187.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524000"/>
            <a:ext cx="9144000" cy="1470025"/>
          </a:xfrm>
        </p:spPr>
        <p:txBody>
          <a:bodyPr>
            <a:normAutofit/>
          </a:bodyPr>
          <a:lstStyle/>
          <a:p>
            <a:r>
              <a:rPr lang="en-US" sz="3600" b="1" dirty="0" smtClean="0"/>
              <a:t>Segmentation with non-linear constraints on appearance, complexity, and geometry</a:t>
            </a:r>
            <a:endParaRPr lang="en-CA" sz="3600" b="1" dirty="0"/>
          </a:p>
        </p:txBody>
      </p:sp>
      <p:sp>
        <p:nvSpPr>
          <p:cNvPr id="3" name="Subtitle 2"/>
          <p:cNvSpPr>
            <a:spLocks noGrp="1"/>
          </p:cNvSpPr>
          <p:nvPr>
            <p:ph type="subTitle" idx="1"/>
          </p:nvPr>
        </p:nvSpPr>
        <p:spPr>
          <a:xfrm>
            <a:off x="2590800" y="2967608"/>
            <a:ext cx="3429000" cy="842392"/>
          </a:xfrm>
        </p:spPr>
        <p:txBody>
          <a:bodyPr>
            <a:normAutofit/>
          </a:bodyPr>
          <a:lstStyle/>
          <a:p>
            <a:r>
              <a:rPr lang="en-CA" sz="2400" dirty="0" smtClean="0">
                <a:solidFill>
                  <a:schemeClr val="tx1"/>
                </a:solidFill>
              </a:rPr>
              <a:t>Yuri </a:t>
            </a:r>
            <a:r>
              <a:rPr lang="en-CA" sz="2400" dirty="0" err="1" smtClean="0">
                <a:solidFill>
                  <a:schemeClr val="tx1"/>
                </a:solidFill>
              </a:rPr>
              <a:t>Boykov</a:t>
            </a:r>
            <a:endParaRPr lang="en-CA" sz="2400" dirty="0" smtClean="0">
              <a:solidFill>
                <a:schemeClr val="tx1"/>
              </a:solidFill>
            </a:endParaRPr>
          </a:p>
        </p:txBody>
      </p:sp>
      <p:pic>
        <p:nvPicPr>
          <p:cNvPr id="4" name="Picture 2"/>
          <p:cNvPicPr>
            <a:picLocks noChangeAspect="1" noChangeArrowheads="1"/>
          </p:cNvPicPr>
          <p:nvPr/>
        </p:nvPicPr>
        <p:blipFill>
          <a:blip r:embed="rId2" cstate="print">
            <a:lum bright="-10000" contrast="20000"/>
          </a:blip>
          <a:srcRect/>
          <a:stretch>
            <a:fillRect/>
          </a:stretch>
        </p:blipFill>
        <p:spPr bwMode="auto">
          <a:xfrm>
            <a:off x="8061489" y="0"/>
            <a:ext cx="1082511" cy="1434563"/>
          </a:xfrm>
          <a:prstGeom prst="rect">
            <a:avLst/>
          </a:prstGeom>
          <a:noFill/>
          <a:ln w="9525">
            <a:noFill/>
            <a:miter lim="800000"/>
            <a:headEnd/>
            <a:tailEnd/>
          </a:ln>
        </p:spPr>
      </p:pic>
      <p:sp>
        <p:nvSpPr>
          <p:cNvPr id="5" name="TextBox 4"/>
          <p:cNvSpPr txBox="1"/>
          <p:nvPr/>
        </p:nvSpPr>
        <p:spPr>
          <a:xfrm>
            <a:off x="7467600" y="863025"/>
            <a:ext cx="1314066" cy="584775"/>
          </a:xfrm>
          <a:prstGeom prst="rect">
            <a:avLst/>
          </a:prstGeom>
          <a:noFill/>
        </p:spPr>
        <p:txBody>
          <a:bodyPr wrap="square" rtlCol="0">
            <a:spAutoFit/>
          </a:bodyPr>
          <a:lstStyle/>
          <a:p>
            <a:r>
              <a:rPr lang="en-US" sz="1600" spc="-160" baseline="0" dirty="0" smtClean="0">
                <a:latin typeface="Times" pitchFamily="18" charset="0"/>
              </a:rPr>
              <a:t>W</a:t>
            </a:r>
            <a:r>
              <a:rPr lang="en-US" sz="1600" dirty="0" smtClean="0">
                <a:latin typeface="Times" pitchFamily="18" charset="0"/>
              </a:rPr>
              <a:t>estern </a:t>
            </a:r>
          </a:p>
          <a:p>
            <a:r>
              <a:rPr lang="en-US" sz="1600" dirty="0" err="1" smtClean="0">
                <a:latin typeface="Times" pitchFamily="18" charset="0"/>
              </a:rPr>
              <a:t>Univesity</a:t>
            </a:r>
            <a:endParaRPr lang="en-US" sz="1600" dirty="0" smtClean="0">
              <a:latin typeface="Times" pitchFamily="18" charset="0"/>
            </a:endParaRPr>
          </a:p>
        </p:txBody>
      </p:sp>
      <p:sp>
        <p:nvSpPr>
          <p:cNvPr id="9" name="TextBox 8"/>
          <p:cNvSpPr txBox="1"/>
          <p:nvPr/>
        </p:nvSpPr>
        <p:spPr>
          <a:xfrm>
            <a:off x="76200" y="3733800"/>
            <a:ext cx="1371600" cy="830997"/>
          </a:xfrm>
          <a:prstGeom prst="rect">
            <a:avLst/>
          </a:prstGeom>
          <a:noFill/>
        </p:spPr>
        <p:txBody>
          <a:bodyPr wrap="square" rtlCol="0">
            <a:spAutoFit/>
          </a:bodyPr>
          <a:lstStyle/>
          <a:p>
            <a:pPr algn="ctr"/>
            <a:r>
              <a:rPr lang="en-US" sz="2400" dirty="0" smtClean="0">
                <a:latin typeface="+mj-lt"/>
              </a:rPr>
              <a:t>Andrew </a:t>
            </a:r>
          </a:p>
          <a:p>
            <a:pPr algn="ctr"/>
            <a:r>
              <a:rPr lang="en-US" sz="2400" dirty="0" smtClean="0">
                <a:latin typeface="+mj-lt"/>
              </a:rPr>
              <a:t>Delong</a:t>
            </a:r>
            <a:endParaRPr lang="en-US" sz="2400" dirty="0">
              <a:latin typeface="+mj-lt"/>
            </a:endParaRPr>
          </a:p>
        </p:txBody>
      </p:sp>
      <p:pic>
        <p:nvPicPr>
          <p:cNvPr id="1026" name="Picture 2" descr="Author"/>
          <p:cNvPicPr>
            <a:picLocks noChangeAspect="1" noChangeArrowheads="1"/>
          </p:cNvPicPr>
          <p:nvPr/>
        </p:nvPicPr>
        <p:blipFill>
          <a:blip r:embed="rId3" cstate="print"/>
          <a:srcRect l="21766" t="4326" r="7670" b="4825"/>
          <a:stretch>
            <a:fillRect/>
          </a:stretch>
        </p:blipFill>
        <p:spPr bwMode="auto">
          <a:xfrm>
            <a:off x="1371600" y="4572000"/>
            <a:ext cx="1592041" cy="2049685"/>
          </a:xfrm>
          <a:prstGeom prst="rect">
            <a:avLst/>
          </a:prstGeom>
          <a:noFill/>
        </p:spPr>
      </p:pic>
      <p:pic>
        <p:nvPicPr>
          <p:cNvPr id="1028" name="Picture 4"/>
          <p:cNvPicPr>
            <a:picLocks noChangeAspect="1" noChangeArrowheads="1"/>
          </p:cNvPicPr>
          <p:nvPr/>
        </p:nvPicPr>
        <p:blipFill>
          <a:blip r:embed="rId4" cstate="print"/>
          <a:srcRect l="8814" r="7452"/>
          <a:stretch>
            <a:fillRect/>
          </a:stretch>
        </p:blipFill>
        <p:spPr bwMode="auto">
          <a:xfrm>
            <a:off x="7523647" y="4572000"/>
            <a:ext cx="1620353" cy="2050798"/>
          </a:xfrm>
          <a:prstGeom prst="rect">
            <a:avLst/>
          </a:prstGeom>
          <a:noFill/>
          <a:ln w="9525">
            <a:noFill/>
            <a:miter lim="800000"/>
            <a:headEnd/>
            <a:tailEnd/>
          </a:ln>
        </p:spPr>
      </p:pic>
      <p:sp>
        <p:nvSpPr>
          <p:cNvPr id="13" name="TextBox 12"/>
          <p:cNvSpPr txBox="1"/>
          <p:nvPr/>
        </p:nvSpPr>
        <p:spPr>
          <a:xfrm>
            <a:off x="7734484" y="3733800"/>
            <a:ext cx="1333316" cy="830997"/>
          </a:xfrm>
          <a:prstGeom prst="rect">
            <a:avLst/>
          </a:prstGeom>
          <a:noFill/>
        </p:spPr>
        <p:txBody>
          <a:bodyPr wrap="square" rtlCol="0">
            <a:spAutoFit/>
          </a:bodyPr>
          <a:lstStyle/>
          <a:p>
            <a:pPr algn="ctr"/>
            <a:r>
              <a:rPr lang="en-US" sz="2400" dirty="0" smtClean="0">
                <a:latin typeface="+mj-lt"/>
              </a:rPr>
              <a:t>Olga </a:t>
            </a:r>
          </a:p>
          <a:p>
            <a:pPr algn="ctr"/>
            <a:r>
              <a:rPr lang="en-US" sz="2400" dirty="0" err="1" smtClean="0">
                <a:latin typeface="+mj-lt"/>
              </a:rPr>
              <a:t>Veksler</a:t>
            </a:r>
            <a:endParaRPr lang="en-US" sz="2400" dirty="0">
              <a:latin typeface="+mj-lt"/>
            </a:endParaRPr>
          </a:p>
        </p:txBody>
      </p:sp>
      <p:sp>
        <p:nvSpPr>
          <p:cNvPr id="16" name="TextBox 15"/>
          <p:cNvSpPr txBox="1"/>
          <p:nvPr/>
        </p:nvSpPr>
        <p:spPr>
          <a:xfrm>
            <a:off x="1524000" y="3733800"/>
            <a:ext cx="1295400" cy="830997"/>
          </a:xfrm>
          <a:prstGeom prst="rect">
            <a:avLst/>
          </a:prstGeom>
          <a:noFill/>
        </p:spPr>
        <p:txBody>
          <a:bodyPr wrap="square" rtlCol="0">
            <a:spAutoFit/>
          </a:bodyPr>
          <a:lstStyle/>
          <a:p>
            <a:pPr algn="ctr"/>
            <a:r>
              <a:rPr lang="en-US" sz="2400" dirty="0" smtClean="0">
                <a:latin typeface="+mj-lt"/>
              </a:rPr>
              <a:t>Lena </a:t>
            </a:r>
          </a:p>
          <a:p>
            <a:pPr algn="ctr"/>
            <a:r>
              <a:rPr lang="en-US" sz="2400" dirty="0" err="1" smtClean="0">
                <a:latin typeface="+mj-lt"/>
              </a:rPr>
              <a:t>Gorelick</a:t>
            </a:r>
            <a:endParaRPr lang="en-US" sz="2400" dirty="0">
              <a:latin typeface="+mj-lt"/>
            </a:endParaRPr>
          </a:p>
        </p:txBody>
      </p:sp>
      <p:sp>
        <p:nvSpPr>
          <p:cNvPr id="18" name="TextBox 17"/>
          <p:cNvSpPr txBox="1"/>
          <p:nvPr/>
        </p:nvSpPr>
        <p:spPr>
          <a:xfrm>
            <a:off x="6163268" y="3733800"/>
            <a:ext cx="1380532" cy="830997"/>
          </a:xfrm>
          <a:prstGeom prst="rect">
            <a:avLst/>
          </a:prstGeom>
          <a:noFill/>
        </p:spPr>
        <p:txBody>
          <a:bodyPr wrap="square" rtlCol="0">
            <a:spAutoFit/>
          </a:bodyPr>
          <a:lstStyle/>
          <a:p>
            <a:pPr algn="ctr"/>
            <a:r>
              <a:rPr lang="en-US" sz="2400" dirty="0" smtClean="0">
                <a:latin typeface="+mj-lt"/>
              </a:rPr>
              <a:t>Frank </a:t>
            </a:r>
          </a:p>
          <a:p>
            <a:pPr algn="ctr"/>
            <a:r>
              <a:rPr lang="en-US" sz="2400" dirty="0" smtClean="0">
                <a:latin typeface="+mj-lt"/>
              </a:rPr>
              <a:t>Schmidt</a:t>
            </a:r>
            <a:endParaRPr lang="en-US" sz="2400" dirty="0">
              <a:latin typeface="+mj-lt"/>
            </a:endParaRPr>
          </a:p>
        </p:txBody>
      </p:sp>
      <p:pic>
        <p:nvPicPr>
          <p:cNvPr id="1030" name="Picture 6" descr="http://cvpr.in.tum.de/schmidtf/schmidtf.jpeg"/>
          <p:cNvPicPr>
            <a:picLocks noChangeAspect="1" noChangeArrowheads="1"/>
          </p:cNvPicPr>
          <p:nvPr/>
        </p:nvPicPr>
        <p:blipFill>
          <a:blip r:embed="rId5" cstate="print"/>
          <a:srcRect/>
          <a:stretch>
            <a:fillRect/>
          </a:stretch>
        </p:blipFill>
        <p:spPr bwMode="auto">
          <a:xfrm>
            <a:off x="6098084" y="4572000"/>
            <a:ext cx="1445716" cy="2046534"/>
          </a:xfrm>
          <a:prstGeom prst="rect">
            <a:avLst/>
          </a:prstGeom>
          <a:noFill/>
        </p:spPr>
      </p:pic>
      <p:pic>
        <p:nvPicPr>
          <p:cNvPr id="19" name="Picture 5" descr="Z:\Presentations\Toronto10\andrew_small.jpg"/>
          <p:cNvPicPr>
            <a:picLocks noChangeAspect="1" noChangeArrowheads="1"/>
          </p:cNvPicPr>
          <p:nvPr/>
        </p:nvPicPr>
        <p:blipFill>
          <a:blip r:embed="rId6" cstate="print">
            <a:lum/>
          </a:blip>
          <a:srcRect/>
          <a:stretch>
            <a:fillRect/>
          </a:stretch>
        </p:blipFill>
        <p:spPr bwMode="auto">
          <a:xfrm>
            <a:off x="0" y="4567518"/>
            <a:ext cx="1376378" cy="2061882"/>
          </a:xfrm>
          <a:prstGeom prst="rect">
            <a:avLst/>
          </a:prstGeom>
          <a:noFill/>
        </p:spPr>
      </p:pic>
      <p:pic>
        <p:nvPicPr>
          <p:cNvPr id="17" name="Picture 2" descr="Z:\Presentations\Toronto10\anton_osokin.jpg"/>
          <p:cNvPicPr>
            <a:picLocks noChangeAspect="1" noChangeArrowheads="1"/>
          </p:cNvPicPr>
          <p:nvPr/>
        </p:nvPicPr>
        <p:blipFill>
          <a:blip r:embed="rId7" cstate="print">
            <a:lum contrast="-10000"/>
          </a:blip>
          <a:srcRect/>
          <a:stretch>
            <a:fillRect/>
          </a:stretch>
        </p:blipFill>
        <p:spPr bwMode="auto">
          <a:xfrm>
            <a:off x="4572000" y="4572001"/>
            <a:ext cx="1503405" cy="2061556"/>
          </a:xfrm>
          <a:prstGeom prst="rect">
            <a:avLst/>
          </a:prstGeom>
          <a:noFill/>
        </p:spPr>
      </p:pic>
      <p:pic>
        <p:nvPicPr>
          <p:cNvPr id="20" name="Picture 7" descr="Z:\Presentations\Toronto10\Hossam_small.JPG"/>
          <p:cNvPicPr>
            <a:picLocks noChangeAspect="1" noChangeArrowheads="1"/>
          </p:cNvPicPr>
          <p:nvPr/>
        </p:nvPicPr>
        <p:blipFill>
          <a:blip r:embed="rId8" cstate="print"/>
          <a:srcRect/>
          <a:stretch>
            <a:fillRect/>
          </a:stretch>
        </p:blipFill>
        <p:spPr bwMode="auto">
          <a:xfrm>
            <a:off x="2971800" y="4558822"/>
            <a:ext cx="1619667" cy="2070578"/>
          </a:xfrm>
          <a:prstGeom prst="rect">
            <a:avLst/>
          </a:prstGeom>
          <a:noFill/>
        </p:spPr>
      </p:pic>
      <p:sp>
        <p:nvSpPr>
          <p:cNvPr id="21" name="TextBox 20"/>
          <p:cNvSpPr txBox="1"/>
          <p:nvPr/>
        </p:nvSpPr>
        <p:spPr>
          <a:xfrm>
            <a:off x="4648200" y="3733800"/>
            <a:ext cx="1380532" cy="830997"/>
          </a:xfrm>
          <a:prstGeom prst="rect">
            <a:avLst/>
          </a:prstGeom>
          <a:noFill/>
        </p:spPr>
        <p:txBody>
          <a:bodyPr wrap="square" rtlCol="0">
            <a:spAutoFit/>
          </a:bodyPr>
          <a:lstStyle/>
          <a:p>
            <a:pPr algn="ctr"/>
            <a:r>
              <a:rPr lang="en-US" sz="2400" dirty="0" smtClean="0">
                <a:latin typeface="+mj-lt"/>
              </a:rPr>
              <a:t>Anton</a:t>
            </a:r>
          </a:p>
          <a:p>
            <a:pPr algn="ctr"/>
            <a:r>
              <a:rPr lang="en-US" sz="2400" dirty="0" err="1" smtClean="0">
                <a:latin typeface="+mj-lt"/>
              </a:rPr>
              <a:t>Osokin</a:t>
            </a:r>
            <a:endParaRPr lang="en-US" sz="2400" dirty="0">
              <a:latin typeface="+mj-lt"/>
            </a:endParaRPr>
          </a:p>
        </p:txBody>
      </p:sp>
      <p:sp>
        <p:nvSpPr>
          <p:cNvPr id="22" name="TextBox 21"/>
          <p:cNvSpPr txBox="1"/>
          <p:nvPr/>
        </p:nvSpPr>
        <p:spPr>
          <a:xfrm>
            <a:off x="3115268" y="3720622"/>
            <a:ext cx="1380532" cy="830997"/>
          </a:xfrm>
          <a:prstGeom prst="rect">
            <a:avLst/>
          </a:prstGeom>
          <a:noFill/>
        </p:spPr>
        <p:txBody>
          <a:bodyPr wrap="square" rtlCol="0">
            <a:spAutoFit/>
          </a:bodyPr>
          <a:lstStyle/>
          <a:p>
            <a:pPr algn="ctr"/>
            <a:r>
              <a:rPr lang="en-US" sz="2400" dirty="0" err="1" smtClean="0">
                <a:latin typeface="+mj-lt"/>
              </a:rPr>
              <a:t>Hossam</a:t>
            </a:r>
            <a:endParaRPr lang="en-US" sz="2400" dirty="0" smtClean="0">
              <a:latin typeface="+mj-lt"/>
            </a:endParaRPr>
          </a:p>
          <a:p>
            <a:pPr algn="ctr"/>
            <a:r>
              <a:rPr lang="en-US" sz="2400" dirty="0" err="1" smtClean="0">
                <a:latin typeface="+mj-lt"/>
              </a:rPr>
              <a:t>Isack</a:t>
            </a:r>
            <a:endParaRPr lang="en-US" sz="2400" dirty="0">
              <a:latin typeface="+mj-lt"/>
            </a:endParaRPr>
          </a:p>
        </p:txBody>
      </p:sp>
      <p:sp>
        <p:nvSpPr>
          <p:cNvPr id="23" name="TextBox 22"/>
          <p:cNvSpPr txBox="1"/>
          <p:nvPr/>
        </p:nvSpPr>
        <p:spPr>
          <a:xfrm>
            <a:off x="304800" y="381000"/>
            <a:ext cx="1314066" cy="584775"/>
          </a:xfrm>
          <a:prstGeom prst="rect">
            <a:avLst/>
          </a:prstGeom>
          <a:noFill/>
        </p:spPr>
        <p:txBody>
          <a:bodyPr wrap="square" rtlCol="0">
            <a:spAutoFit/>
          </a:bodyPr>
          <a:lstStyle/>
          <a:p>
            <a:pPr algn="ctr"/>
            <a:r>
              <a:rPr lang="en-US" sz="1600" spc="-160" baseline="0" dirty="0" smtClean="0">
                <a:latin typeface="Times" pitchFamily="18" charset="0"/>
              </a:rPr>
              <a:t>IPAM</a:t>
            </a:r>
          </a:p>
          <a:p>
            <a:pPr algn="ctr"/>
            <a:r>
              <a:rPr lang="en-US" sz="1600" spc="-160" baseline="0" dirty="0" smtClean="0">
                <a:latin typeface="Times" pitchFamily="18" charset="0"/>
              </a:rPr>
              <a:t>February 2013</a:t>
            </a:r>
            <a:endParaRPr lang="en-US" sz="1600" dirty="0" smtClean="0">
              <a:latin typeface="Times"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idx="1"/>
          </p:nvPr>
        </p:nvSpPr>
        <p:spPr>
          <a:xfrm>
            <a:off x="532025" y="1405714"/>
            <a:ext cx="8520544" cy="4983480"/>
          </a:xfrm>
        </p:spPr>
        <p:txBody>
          <a:bodyPr>
            <a:normAutofit/>
          </a:bodyPr>
          <a:lstStyle/>
          <a:p>
            <a:pPr>
              <a:buNone/>
            </a:pPr>
            <a:r>
              <a:rPr lang="en-US" dirty="0" smtClean="0">
                <a:solidFill>
                  <a:schemeClr val="bg1">
                    <a:lumMod val="65000"/>
                  </a:schemeClr>
                </a:solidFill>
              </a:rPr>
              <a:t>	Standard linear constraints on segments</a:t>
            </a:r>
          </a:p>
          <a:p>
            <a:pPr lvl="1"/>
            <a:r>
              <a:rPr lang="en-US" sz="2000" dirty="0" smtClean="0"/>
              <a:t>intensity log-likelihoods, volumetric ballooning, etc.</a:t>
            </a:r>
            <a:endParaRPr lang="en-US" sz="3200" dirty="0" smtClean="0"/>
          </a:p>
          <a:p>
            <a:pPr>
              <a:buNone/>
            </a:pPr>
            <a:r>
              <a:rPr lang="en-US" dirty="0" smtClean="0">
                <a:solidFill>
                  <a:srgbClr val="0000FF"/>
                </a:solidFill>
              </a:rPr>
              <a:t>1. Basic non-linear regional constraints</a:t>
            </a:r>
          </a:p>
          <a:p>
            <a:pPr lvl="1"/>
            <a:r>
              <a:rPr lang="en-US" sz="2000" dirty="0" smtClean="0"/>
              <a:t>enforcing intensity distribution (KL, </a:t>
            </a:r>
            <a:r>
              <a:rPr lang="en-US" sz="2000" dirty="0" err="1" smtClean="0"/>
              <a:t>Bhattacharia</a:t>
            </a:r>
            <a:r>
              <a:rPr lang="en-US" sz="2000" dirty="0" smtClean="0"/>
              <a:t>, L</a:t>
            </a:r>
            <a:r>
              <a:rPr lang="en-US" sz="2000" baseline="-25000" dirty="0" smtClean="0"/>
              <a:t>2</a:t>
            </a:r>
            <a:r>
              <a:rPr lang="en-US" sz="2000" dirty="0" smtClean="0"/>
              <a:t>)</a:t>
            </a:r>
          </a:p>
          <a:p>
            <a:pPr lvl="1"/>
            <a:r>
              <a:rPr lang="en-US" sz="2000" dirty="0" smtClean="0"/>
              <a:t>constraints on volume and shape</a:t>
            </a:r>
          </a:p>
          <a:p>
            <a:pPr>
              <a:buNone/>
            </a:pPr>
            <a:r>
              <a:rPr lang="en-US" dirty="0" smtClean="0">
                <a:solidFill>
                  <a:srgbClr val="0000FF"/>
                </a:solidFill>
              </a:rPr>
              <a:t>2. Complexity constraints (label costs)</a:t>
            </a:r>
          </a:p>
          <a:p>
            <a:pPr lvl="1"/>
            <a:r>
              <a:rPr lang="en-US" sz="2000" dirty="0" smtClean="0"/>
              <a:t>unsupervised and supervised image segmentation, compression</a:t>
            </a:r>
          </a:p>
          <a:p>
            <a:pPr lvl="1"/>
            <a:r>
              <a:rPr lang="en-US" sz="2000" dirty="0" smtClean="0"/>
              <a:t>geometric model fitting</a:t>
            </a:r>
          </a:p>
          <a:p>
            <a:pPr>
              <a:buNone/>
            </a:pPr>
            <a:r>
              <a:rPr lang="en-US" dirty="0" smtClean="0">
                <a:solidFill>
                  <a:srgbClr val="0000FF"/>
                </a:solidFill>
              </a:rPr>
              <a:t>3. Geometric constraints </a:t>
            </a:r>
          </a:p>
          <a:p>
            <a:pPr lvl="1"/>
            <a:r>
              <a:rPr lang="en-US" sz="2000" dirty="0" smtClean="0"/>
              <a:t>unsupervised and supervised image segmentation, compression</a:t>
            </a:r>
          </a:p>
          <a:p>
            <a:pPr lvl="1"/>
            <a:r>
              <a:rPr lang="en-US" sz="2000" dirty="0" smtClean="0"/>
              <a:t>geometric model fitting (lines, circles, planes, </a:t>
            </a:r>
            <a:r>
              <a:rPr lang="en-US" sz="2000" dirty="0" err="1" smtClean="0"/>
              <a:t>homographies</a:t>
            </a:r>
            <a:r>
              <a:rPr lang="en-US" sz="2000" dirty="0" smtClean="0"/>
              <a:t>, motion,…)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Object 17"/>
          <p:cNvGraphicFramePr>
            <a:graphicFrameLocks noChangeAspect="1"/>
          </p:cNvGraphicFramePr>
          <p:nvPr>
            <p:extLst>
              <p:ext uri="{D42A27DB-BD31-4B8C-83A1-F6EECF244321}">
                <p14:modId xmlns:p14="http://schemas.microsoft.com/office/powerpoint/2010/main" val="1713115377"/>
              </p:ext>
            </p:extLst>
          </p:nvPr>
        </p:nvGraphicFramePr>
        <p:xfrm>
          <a:off x="3460750" y="1668463"/>
          <a:ext cx="2552700" cy="922337"/>
        </p:xfrm>
        <a:graphic>
          <a:graphicData uri="http://schemas.openxmlformats.org/presentationml/2006/ole">
            <mc:AlternateContent xmlns:mc="http://schemas.openxmlformats.org/markup-compatibility/2006">
              <mc:Choice xmlns:v="urn:schemas-microsoft-com:vml" Requires="v">
                <p:oleObj spid="_x0000_s252937" name="Equation" r:id="rId3" imgW="774364" imgH="279279" progId="Equation.3">
                  <p:embed/>
                </p:oleObj>
              </mc:Choice>
              <mc:Fallback>
                <p:oleObj name="Equation" r:id="rId3" imgW="774364" imgH="279279"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60750" y="1668463"/>
                        <a:ext cx="2552700" cy="9223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val="582934877"/>
              </p:ext>
            </p:extLst>
          </p:nvPr>
        </p:nvGraphicFramePr>
        <p:xfrm>
          <a:off x="3432175" y="1662113"/>
          <a:ext cx="3978275" cy="922337"/>
        </p:xfrm>
        <a:graphic>
          <a:graphicData uri="http://schemas.openxmlformats.org/presentationml/2006/ole">
            <mc:AlternateContent xmlns:mc="http://schemas.openxmlformats.org/markup-compatibility/2006">
              <mc:Choice xmlns:v="urn:schemas-microsoft-com:vml" Requires="v">
                <p:oleObj spid="_x0000_s252938" name="Equation" r:id="rId5" imgW="1206500" imgH="279400" progId="Equation.3">
                  <p:embed/>
                </p:oleObj>
              </mc:Choice>
              <mc:Fallback>
                <p:oleObj name="Equation" r:id="rId5" imgW="1206500" imgH="27940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32175" y="1662113"/>
                        <a:ext cx="3978275" cy="9223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p:txBody>
          <a:bodyPr>
            <a:normAutofit fontScale="90000"/>
          </a:bodyPr>
          <a:lstStyle/>
          <a:p>
            <a:r>
              <a:rPr lang="en-US" dirty="0" smtClean="0"/>
              <a:t>Image segmentation </a:t>
            </a:r>
            <a:br>
              <a:rPr lang="en-US" dirty="0" smtClean="0"/>
            </a:br>
            <a:r>
              <a:rPr lang="en-US" dirty="0" smtClean="0"/>
              <a:t>Basics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a:t>
            </a:fld>
            <a:endParaRPr lang="en-US"/>
          </a:p>
        </p:txBody>
      </p:sp>
      <p:pic>
        <p:nvPicPr>
          <p:cNvPr id="81922"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743700" y="2939267"/>
            <a:ext cx="2171700" cy="155557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2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482633" y="2939607"/>
            <a:ext cx="2158224" cy="155619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23" name="Picture 3" descr="D:\Lena\work\code\linesearchcuts_code\data\GRAB_CUT_DB\data_GT\llama.bmp"/>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21219" y="2928407"/>
            <a:ext cx="2164781" cy="1565295"/>
          </a:xfrm>
          <a:prstGeom prst="rect">
            <a:avLst/>
          </a:prstGeom>
          <a:noFill/>
          <a:extLst>
            <a:ext uri="{909E8E84-426E-40DD-AFC4-6F175D3DCCD1}">
              <a14:hiddenFill xmlns:a14="http://schemas.microsoft.com/office/drawing/2010/main">
                <a:solidFill>
                  <a:srgbClr val="FFFFFF"/>
                </a:solidFill>
              </a14:hiddenFill>
            </a:ext>
          </a:extLst>
        </p:spPr>
      </p:pic>
      <p:sp>
        <p:nvSpPr>
          <p:cNvPr id="8" name="Freeform 3" descr="Light upward diagonal"/>
          <p:cNvSpPr>
            <a:spLocks/>
          </p:cNvSpPr>
          <p:nvPr/>
        </p:nvSpPr>
        <p:spPr bwMode="auto">
          <a:xfrm>
            <a:off x="414337" y="5418137"/>
            <a:ext cx="3556000" cy="1209675"/>
          </a:xfrm>
          <a:custGeom>
            <a:avLst/>
            <a:gdLst/>
            <a:ahLst/>
            <a:cxnLst>
              <a:cxn ang="0">
                <a:pos x="0" y="733"/>
              </a:cxn>
              <a:cxn ang="0">
                <a:pos x="155" y="623"/>
              </a:cxn>
              <a:cxn ang="0">
                <a:pos x="366" y="367"/>
              </a:cxn>
              <a:cxn ang="0">
                <a:pos x="549" y="102"/>
              </a:cxn>
              <a:cxn ang="0">
                <a:pos x="704" y="212"/>
              </a:cxn>
              <a:cxn ang="0">
                <a:pos x="841" y="29"/>
              </a:cxn>
              <a:cxn ang="0">
                <a:pos x="914" y="386"/>
              </a:cxn>
              <a:cxn ang="0">
                <a:pos x="1079" y="623"/>
              </a:cxn>
              <a:cxn ang="0">
                <a:pos x="1390" y="724"/>
              </a:cxn>
              <a:cxn ang="0">
                <a:pos x="1691" y="742"/>
              </a:cxn>
              <a:cxn ang="0">
                <a:pos x="1865" y="605"/>
              </a:cxn>
              <a:cxn ang="0">
                <a:pos x="2057" y="523"/>
              </a:cxn>
              <a:cxn ang="0">
                <a:pos x="2158" y="660"/>
              </a:cxn>
              <a:cxn ang="0">
                <a:pos x="2240" y="715"/>
              </a:cxn>
            </a:cxnLst>
            <a:rect l="0" t="0" r="r" b="b"/>
            <a:pathLst>
              <a:path w="2240" h="762">
                <a:moveTo>
                  <a:pt x="0" y="733"/>
                </a:moveTo>
                <a:cubicBezTo>
                  <a:pt x="47" y="708"/>
                  <a:pt x="94" y="684"/>
                  <a:pt x="155" y="623"/>
                </a:cubicBezTo>
                <a:cubicBezTo>
                  <a:pt x="216" y="562"/>
                  <a:pt x="300" y="454"/>
                  <a:pt x="366" y="367"/>
                </a:cubicBezTo>
                <a:cubicBezTo>
                  <a:pt x="432" y="280"/>
                  <a:pt x="493" y="128"/>
                  <a:pt x="549" y="102"/>
                </a:cubicBezTo>
                <a:cubicBezTo>
                  <a:pt x="605" y="76"/>
                  <a:pt x="655" y="224"/>
                  <a:pt x="704" y="212"/>
                </a:cubicBezTo>
                <a:cubicBezTo>
                  <a:pt x="753" y="200"/>
                  <a:pt x="806" y="0"/>
                  <a:pt x="841" y="29"/>
                </a:cubicBezTo>
                <a:cubicBezTo>
                  <a:pt x="876" y="58"/>
                  <a:pt x="874" y="287"/>
                  <a:pt x="914" y="386"/>
                </a:cubicBezTo>
                <a:cubicBezTo>
                  <a:pt x="954" y="485"/>
                  <a:pt x="1000" y="567"/>
                  <a:pt x="1079" y="623"/>
                </a:cubicBezTo>
                <a:cubicBezTo>
                  <a:pt x="1158" y="679"/>
                  <a:pt x="1288" y="704"/>
                  <a:pt x="1390" y="724"/>
                </a:cubicBezTo>
                <a:cubicBezTo>
                  <a:pt x="1492" y="744"/>
                  <a:pt x="1612" y="762"/>
                  <a:pt x="1691" y="742"/>
                </a:cubicBezTo>
                <a:cubicBezTo>
                  <a:pt x="1770" y="722"/>
                  <a:pt x="1804" y="641"/>
                  <a:pt x="1865" y="605"/>
                </a:cubicBezTo>
                <a:cubicBezTo>
                  <a:pt x="1926" y="569"/>
                  <a:pt x="2008" y="514"/>
                  <a:pt x="2057" y="523"/>
                </a:cubicBezTo>
                <a:cubicBezTo>
                  <a:pt x="2106" y="532"/>
                  <a:pt x="2128" y="628"/>
                  <a:pt x="2158" y="660"/>
                </a:cubicBezTo>
                <a:cubicBezTo>
                  <a:pt x="2188" y="692"/>
                  <a:pt x="2215" y="718"/>
                  <a:pt x="2240" y="715"/>
                </a:cubicBezTo>
              </a:path>
            </a:pathLst>
          </a:custGeom>
          <a:pattFill prst="ltUpDiag">
            <a:fgClr>
              <a:schemeClr val="accent1"/>
            </a:fgClr>
            <a:bgClr>
              <a:srgbClr val="FFFFFF"/>
            </a:bgClr>
          </a:pattFill>
          <a:ln w="28575" cap="flat" cmpd="sng">
            <a:solidFill>
              <a:schemeClr val="accent1"/>
            </a:solidFill>
            <a:prstDash val="solid"/>
            <a:miter lim="800000"/>
            <a:headEnd type="none" w="med" len="med"/>
            <a:tailEnd type="none" w="med" len="med"/>
          </a:ln>
          <a:effectLst/>
        </p:spPr>
        <p:txBody>
          <a:bodyPr wrap="none" anchor="ctr"/>
          <a:lstStyle/>
          <a:p>
            <a:endParaRPr lang="en-CA"/>
          </a:p>
        </p:txBody>
      </p:sp>
      <p:sp>
        <p:nvSpPr>
          <p:cNvPr id="9" name="Freeform 4" descr="Light downward diagonal"/>
          <p:cNvSpPr>
            <a:spLocks/>
          </p:cNvSpPr>
          <p:nvPr/>
        </p:nvSpPr>
        <p:spPr bwMode="auto">
          <a:xfrm>
            <a:off x="428625" y="5432425"/>
            <a:ext cx="3541712" cy="1177925"/>
          </a:xfrm>
          <a:custGeom>
            <a:avLst/>
            <a:gdLst/>
            <a:ahLst/>
            <a:cxnLst>
              <a:cxn ang="0">
                <a:pos x="0" y="742"/>
              </a:cxn>
              <a:cxn ang="0">
                <a:pos x="146" y="422"/>
              </a:cxn>
              <a:cxn ang="0">
                <a:pos x="585" y="688"/>
              </a:cxn>
              <a:cxn ang="0">
                <a:pos x="942" y="614"/>
              </a:cxn>
              <a:cxn ang="0">
                <a:pos x="1061" y="386"/>
              </a:cxn>
              <a:cxn ang="0">
                <a:pos x="1143" y="212"/>
              </a:cxn>
              <a:cxn ang="0">
                <a:pos x="1317" y="304"/>
              </a:cxn>
              <a:cxn ang="0">
                <a:pos x="1564" y="2"/>
              </a:cxn>
              <a:cxn ang="0">
                <a:pos x="1783" y="294"/>
              </a:cxn>
              <a:cxn ang="0">
                <a:pos x="1975" y="642"/>
              </a:cxn>
              <a:cxn ang="0">
                <a:pos x="2231" y="733"/>
              </a:cxn>
            </a:cxnLst>
            <a:rect l="0" t="0" r="r" b="b"/>
            <a:pathLst>
              <a:path w="2231" h="742">
                <a:moveTo>
                  <a:pt x="0" y="742"/>
                </a:moveTo>
                <a:cubicBezTo>
                  <a:pt x="24" y="690"/>
                  <a:pt x="49" y="431"/>
                  <a:pt x="146" y="422"/>
                </a:cubicBezTo>
                <a:cubicBezTo>
                  <a:pt x="243" y="413"/>
                  <a:pt x="452" y="656"/>
                  <a:pt x="585" y="688"/>
                </a:cubicBezTo>
                <a:cubicBezTo>
                  <a:pt x="718" y="720"/>
                  <a:pt x="863" y="664"/>
                  <a:pt x="942" y="614"/>
                </a:cubicBezTo>
                <a:cubicBezTo>
                  <a:pt x="1021" y="564"/>
                  <a:pt x="1027" y="453"/>
                  <a:pt x="1061" y="386"/>
                </a:cubicBezTo>
                <a:cubicBezTo>
                  <a:pt x="1095" y="319"/>
                  <a:pt x="1100" y="226"/>
                  <a:pt x="1143" y="212"/>
                </a:cubicBezTo>
                <a:cubicBezTo>
                  <a:pt x="1186" y="198"/>
                  <a:pt x="1247" y="339"/>
                  <a:pt x="1317" y="304"/>
                </a:cubicBezTo>
                <a:cubicBezTo>
                  <a:pt x="1387" y="269"/>
                  <a:pt x="1486" y="4"/>
                  <a:pt x="1564" y="2"/>
                </a:cubicBezTo>
                <a:cubicBezTo>
                  <a:pt x="1642" y="0"/>
                  <a:pt x="1715" y="187"/>
                  <a:pt x="1783" y="294"/>
                </a:cubicBezTo>
                <a:cubicBezTo>
                  <a:pt x="1851" y="401"/>
                  <a:pt x="1900" y="569"/>
                  <a:pt x="1975" y="642"/>
                </a:cubicBezTo>
                <a:cubicBezTo>
                  <a:pt x="2050" y="715"/>
                  <a:pt x="2140" y="724"/>
                  <a:pt x="2231" y="733"/>
                </a:cubicBezTo>
              </a:path>
            </a:pathLst>
          </a:custGeom>
          <a:noFill/>
          <a:ln w="28575" cap="flat" cmpd="sng">
            <a:solidFill>
              <a:schemeClr val="accent2"/>
            </a:solidFill>
            <a:prstDash val="solid"/>
            <a:miter lim="800000"/>
            <a:headEnd type="none" w="med" len="med"/>
            <a:tailEnd type="none" w="med" len="med"/>
          </a:ln>
          <a:effectLst/>
        </p:spPr>
        <p:txBody>
          <a:bodyPr wrap="none" anchor="ctr"/>
          <a:lstStyle/>
          <a:p>
            <a:endParaRPr lang="en-CA"/>
          </a:p>
        </p:txBody>
      </p:sp>
      <p:sp>
        <p:nvSpPr>
          <p:cNvPr id="10" name="Line 70"/>
          <p:cNvSpPr>
            <a:spLocks noChangeShapeType="1"/>
          </p:cNvSpPr>
          <p:nvPr/>
        </p:nvSpPr>
        <p:spPr bwMode="auto">
          <a:xfrm>
            <a:off x="152400" y="6640512"/>
            <a:ext cx="3963987" cy="0"/>
          </a:xfrm>
          <a:prstGeom prst="line">
            <a:avLst/>
          </a:prstGeom>
          <a:noFill/>
          <a:ln w="9525">
            <a:solidFill>
              <a:schemeClr val="tx1"/>
            </a:solidFill>
            <a:miter lim="800000"/>
            <a:headEnd/>
            <a:tailEnd type="triangle" w="med" len="med"/>
          </a:ln>
          <a:effectLst/>
        </p:spPr>
        <p:txBody>
          <a:bodyPr wrap="none" anchor="ctr"/>
          <a:lstStyle/>
          <a:p>
            <a:endParaRPr lang="en-CA"/>
          </a:p>
        </p:txBody>
      </p:sp>
      <p:sp>
        <p:nvSpPr>
          <p:cNvPr id="11" name="Line 71"/>
          <p:cNvSpPr>
            <a:spLocks noChangeShapeType="1"/>
          </p:cNvSpPr>
          <p:nvPr/>
        </p:nvSpPr>
        <p:spPr bwMode="auto">
          <a:xfrm flipV="1">
            <a:off x="411162" y="5348287"/>
            <a:ext cx="0" cy="1509713"/>
          </a:xfrm>
          <a:prstGeom prst="line">
            <a:avLst/>
          </a:prstGeom>
          <a:noFill/>
          <a:ln w="9525">
            <a:solidFill>
              <a:schemeClr val="tx1"/>
            </a:solidFill>
            <a:miter lim="800000"/>
            <a:headEnd/>
            <a:tailEnd type="triangle" w="med" len="med"/>
          </a:ln>
          <a:effectLst/>
        </p:spPr>
        <p:txBody>
          <a:bodyPr wrap="none" anchor="ctr"/>
          <a:lstStyle/>
          <a:p>
            <a:endParaRPr lang="en-CA"/>
          </a:p>
        </p:txBody>
      </p:sp>
      <p:graphicFrame>
        <p:nvGraphicFramePr>
          <p:cNvPr id="12" name="Object 72"/>
          <p:cNvGraphicFramePr>
            <a:graphicFrameLocks noChangeAspect="1"/>
          </p:cNvGraphicFramePr>
          <p:nvPr>
            <p:extLst>
              <p:ext uri="{D42A27DB-BD31-4B8C-83A1-F6EECF244321}">
                <p14:modId xmlns:p14="http://schemas.microsoft.com/office/powerpoint/2010/main" val="198477765"/>
              </p:ext>
            </p:extLst>
          </p:nvPr>
        </p:nvGraphicFramePr>
        <p:xfrm>
          <a:off x="4333875" y="6524625"/>
          <a:ext cx="182563" cy="298450"/>
        </p:xfrm>
        <a:graphic>
          <a:graphicData uri="http://schemas.openxmlformats.org/presentationml/2006/ole">
            <mc:AlternateContent xmlns:mc="http://schemas.openxmlformats.org/markup-compatibility/2006">
              <mc:Choice xmlns:v="urn:schemas-microsoft-com:vml" Requires="v">
                <p:oleObj spid="_x0000_s252939" name="Equation" r:id="rId10" imgW="114151" imgH="164885" progId="Equation.3">
                  <p:embed/>
                </p:oleObj>
              </mc:Choice>
              <mc:Fallback>
                <p:oleObj name="Equation" r:id="rId10" imgW="114151" imgH="164885" progId="Equation.3">
                  <p:embed/>
                  <p:pic>
                    <p:nvPicPr>
                      <p:cNvPr id="0" name="Picture 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33875" y="6524625"/>
                        <a:ext cx="182563"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13" name="Object 5"/>
          <p:cNvGraphicFramePr>
            <a:graphicFrameLocks noChangeAspect="1"/>
          </p:cNvGraphicFramePr>
          <p:nvPr>
            <p:extLst>
              <p:ext uri="{D42A27DB-BD31-4B8C-83A1-F6EECF244321}">
                <p14:modId xmlns:p14="http://schemas.microsoft.com/office/powerpoint/2010/main" val="658038006"/>
              </p:ext>
            </p:extLst>
          </p:nvPr>
        </p:nvGraphicFramePr>
        <p:xfrm>
          <a:off x="854075" y="4995863"/>
          <a:ext cx="1127125" cy="366712"/>
        </p:xfrm>
        <a:graphic>
          <a:graphicData uri="http://schemas.openxmlformats.org/presentationml/2006/ole">
            <mc:AlternateContent xmlns:mc="http://schemas.openxmlformats.org/markup-compatibility/2006">
              <mc:Choice xmlns:v="urn:schemas-microsoft-com:vml" Requires="v">
                <p:oleObj spid="_x0000_s252940" name="Equation" r:id="rId12" imgW="622030" imgH="203112" progId="Equation.3">
                  <p:embed/>
                </p:oleObj>
              </mc:Choice>
              <mc:Fallback>
                <p:oleObj name="Equation" r:id="rId12" imgW="622030" imgH="203112" progId="Equation.3">
                  <p:embed/>
                  <p:pic>
                    <p:nvPicPr>
                      <p:cNvPr id="0" name="Picture 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54075" y="4995863"/>
                        <a:ext cx="1127125" cy="3667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4" name="Object 6"/>
          <p:cNvGraphicFramePr>
            <a:graphicFrameLocks noChangeAspect="1"/>
          </p:cNvGraphicFramePr>
          <p:nvPr>
            <p:extLst>
              <p:ext uri="{D42A27DB-BD31-4B8C-83A1-F6EECF244321}">
                <p14:modId xmlns:p14="http://schemas.microsoft.com/office/powerpoint/2010/main" val="3881578809"/>
              </p:ext>
            </p:extLst>
          </p:nvPr>
        </p:nvGraphicFramePr>
        <p:xfrm>
          <a:off x="2465388" y="4995863"/>
          <a:ext cx="1150937" cy="366712"/>
        </p:xfrm>
        <a:graphic>
          <a:graphicData uri="http://schemas.openxmlformats.org/presentationml/2006/ole">
            <mc:AlternateContent xmlns:mc="http://schemas.openxmlformats.org/markup-compatibility/2006">
              <mc:Choice xmlns:v="urn:schemas-microsoft-com:vml" Requires="v">
                <p:oleObj spid="_x0000_s252941" name="Equation" r:id="rId14" imgW="634725" imgH="203112" progId="Equation.3">
                  <p:embed/>
                </p:oleObj>
              </mc:Choice>
              <mc:Fallback>
                <p:oleObj name="Equation" r:id="rId14" imgW="634725" imgH="203112" progId="Equation.3">
                  <p:embed/>
                  <p:pic>
                    <p:nvPicPr>
                      <p:cNvPr id="0" name="Picture 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465388" y="4995863"/>
                        <a:ext cx="1150937" cy="3667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256871690"/>
              </p:ext>
            </p:extLst>
          </p:nvPr>
        </p:nvGraphicFramePr>
        <p:xfrm>
          <a:off x="3244850" y="1668463"/>
          <a:ext cx="3057525" cy="1173162"/>
        </p:xfrm>
        <a:graphic>
          <a:graphicData uri="http://schemas.openxmlformats.org/presentationml/2006/ole">
            <mc:AlternateContent xmlns:mc="http://schemas.openxmlformats.org/markup-compatibility/2006">
              <mc:Choice xmlns:v="urn:schemas-microsoft-com:vml" Requires="v">
                <p:oleObj spid="_x0000_s252942" name="Equation" r:id="rId16" imgW="927000" imgH="355320" progId="Equation.3">
                  <p:embed/>
                </p:oleObj>
              </mc:Choice>
              <mc:Fallback>
                <p:oleObj name="Equation" r:id="rId16" imgW="927000" imgH="355320" progId="Equation.3">
                  <p:embed/>
                  <p:pic>
                    <p:nvPicPr>
                      <p:cNvPr id="0" name="Picture 7"/>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244850" y="1668463"/>
                        <a:ext cx="3057525" cy="11731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81929" name="Picture 9"/>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388843" y="2928407"/>
            <a:ext cx="1990947" cy="1565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5" name="Object 14"/>
          <p:cNvGraphicFramePr>
            <a:graphicFrameLocks noChangeAspect="1"/>
          </p:cNvGraphicFramePr>
          <p:nvPr>
            <p:extLst>
              <p:ext uri="{D42A27DB-BD31-4B8C-83A1-F6EECF244321}">
                <p14:modId xmlns:p14="http://schemas.microsoft.com/office/powerpoint/2010/main" val="490313357"/>
              </p:ext>
            </p:extLst>
          </p:nvPr>
        </p:nvGraphicFramePr>
        <p:xfrm>
          <a:off x="5503863" y="5183188"/>
          <a:ext cx="2401887" cy="987425"/>
        </p:xfrm>
        <a:graphic>
          <a:graphicData uri="http://schemas.openxmlformats.org/presentationml/2006/ole">
            <mc:AlternateContent xmlns:mc="http://schemas.openxmlformats.org/markup-compatibility/2006">
              <mc:Choice xmlns:v="urn:schemas-microsoft-com:vml" Requires="v">
                <p:oleObj spid="_x0000_s252943" name="Equation" r:id="rId19" imgW="1231560" imgH="507960" progId="Equation.3">
                  <p:embed/>
                </p:oleObj>
              </mc:Choice>
              <mc:Fallback>
                <p:oleObj name="Equation" r:id="rId19" imgW="1231560" imgH="507960" progId="Equation.3">
                  <p:embed/>
                  <p:pic>
                    <p:nvPicPr>
                      <p:cNvPr id="0" name="Picture 8"/>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5503863" y="5183188"/>
                        <a:ext cx="2401887" cy="9874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 name="Freeform 19"/>
          <p:cNvSpPr/>
          <p:nvPr/>
        </p:nvSpPr>
        <p:spPr>
          <a:xfrm>
            <a:off x="578777" y="3448019"/>
            <a:ext cx="1035071" cy="1058307"/>
          </a:xfrm>
          <a:custGeom>
            <a:avLst/>
            <a:gdLst>
              <a:gd name="connsiteX0" fmla="*/ 23158 w 1035071"/>
              <a:gd name="connsiteY0" fmla="*/ 1028447 h 1058307"/>
              <a:gd name="connsiteX1" fmla="*/ 132340 w 1035071"/>
              <a:gd name="connsiteY1" fmla="*/ 796435 h 1058307"/>
              <a:gd name="connsiteX2" fmla="*/ 159635 w 1035071"/>
              <a:gd name="connsiteY2" fmla="*/ 359706 h 1058307"/>
              <a:gd name="connsiteX3" fmla="*/ 214226 w 1035071"/>
              <a:gd name="connsiteY3" fmla="*/ 168638 h 1058307"/>
              <a:gd name="connsiteX4" fmla="*/ 50453 w 1035071"/>
              <a:gd name="connsiteY4" fmla="*/ 4865 h 1058307"/>
              <a:gd name="connsiteX5" fmla="*/ 378000 w 1035071"/>
              <a:gd name="connsiteY5" fmla="*/ 45808 h 1058307"/>
              <a:gd name="connsiteX6" fmla="*/ 719194 w 1035071"/>
              <a:gd name="connsiteY6" fmla="*/ 73103 h 1058307"/>
              <a:gd name="connsiteX7" fmla="*/ 978501 w 1035071"/>
              <a:gd name="connsiteY7" fmla="*/ 209581 h 1058307"/>
              <a:gd name="connsiteX8" fmla="*/ 1033092 w 1035071"/>
              <a:gd name="connsiteY8" fmla="*/ 332411 h 1058307"/>
              <a:gd name="connsiteX9" fmla="*/ 937558 w 1035071"/>
              <a:gd name="connsiteY9" fmla="*/ 414297 h 1058307"/>
              <a:gd name="connsiteX10" fmla="*/ 719194 w 1035071"/>
              <a:gd name="connsiteY10" fmla="*/ 455241 h 1058307"/>
              <a:gd name="connsiteX11" fmla="*/ 582716 w 1035071"/>
              <a:gd name="connsiteY11" fmla="*/ 468888 h 1058307"/>
              <a:gd name="connsiteX12" fmla="*/ 555420 w 1035071"/>
              <a:gd name="connsiteY12" fmla="*/ 605366 h 1058307"/>
              <a:gd name="connsiteX13" fmla="*/ 569068 w 1035071"/>
              <a:gd name="connsiteY13" fmla="*/ 782787 h 1058307"/>
              <a:gd name="connsiteX14" fmla="*/ 637307 w 1035071"/>
              <a:gd name="connsiteY14" fmla="*/ 1028447 h 1058307"/>
              <a:gd name="connsiteX15" fmla="*/ 23158 w 1035071"/>
              <a:gd name="connsiteY15" fmla="*/ 1028447 h 10583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35071" h="1058307">
                <a:moveTo>
                  <a:pt x="23158" y="1028447"/>
                </a:moveTo>
                <a:cubicBezTo>
                  <a:pt x="-61003" y="989778"/>
                  <a:pt x="109594" y="907892"/>
                  <a:pt x="132340" y="796435"/>
                </a:cubicBezTo>
                <a:cubicBezTo>
                  <a:pt x="155086" y="684978"/>
                  <a:pt x="145987" y="464339"/>
                  <a:pt x="159635" y="359706"/>
                </a:cubicBezTo>
                <a:cubicBezTo>
                  <a:pt x="173283" y="255073"/>
                  <a:pt x="232423" y="227778"/>
                  <a:pt x="214226" y="168638"/>
                </a:cubicBezTo>
                <a:cubicBezTo>
                  <a:pt x="196029" y="109498"/>
                  <a:pt x="23157" y="25337"/>
                  <a:pt x="50453" y="4865"/>
                </a:cubicBezTo>
                <a:cubicBezTo>
                  <a:pt x="77749" y="-15607"/>
                  <a:pt x="266543" y="34435"/>
                  <a:pt x="378000" y="45808"/>
                </a:cubicBezTo>
                <a:cubicBezTo>
                  <a:pt x="489457" y="57181"/>
                  <a:pt x="619111" y="45807"/>
                  <a:pt x="719194" y="73103"/>
                </a:cubicBezTo>
                <a:cubicBezTo>
                  <a:pt x="819278" y="100398"/>
                  <a:pt x="926185" y="166363"/>
                  <a:pt x="978501" y="209581"/>
                </a:cubicBezTo>
                <a:cubicBezTo>
                  <a:pt x="1030817" y="252799"/>
                  <a:pt x="1039916" y="298292"/>
                  <a:pt x="1033092" y="332411"/>
                </a:cubicBezTo>
                <a:cubicBezTo>
                  <a:pt x="1026268" y="366530"/>
                  <a:pt x="989874" y="393825"/>
                  <a:pt x="937558" y="414297"/>
                </a:cubicBezTo>
                <a:cubicBezTo>
                  <a:pt x="885242" y="434769"/>
                  <a:pt x="778334" y="446143"/>
                  <a:pt x="719194" y="455241"/>
                </a:cubicBezTo>
                <a:cubicBezTo>
                  <a:pt x="660054" y="464339"/>
                  <a:pt x="610012" y="443867"/>
                  <a:pt x="582716" y="468888"/>
                </a:cubicBezTo>
                <a:cubicBezTo>
                  <a:pt x="555420" y="493909"/>
                  <a:pt x="557695" y="553050"/>
                  <a:pt x="555420" y="605366"/>
                </a:cubicBezTo>
                <a:cubicBezTo>
                  <a:pt x="553145" y="657682"/>
                  <a:pt x="555420" y="712273"/>
                  <a:pt x="569068" y="782787"/>
                </a:cubicBezTo>
                <a:cubicBezTo>
                  <a:pt x="582716" y="853301"/>
                  <a:pt x="723743" y="987504"/>
                  <a:pt x="637307" y="1028447"/>
                </a:cubicBezTo>
                <a:cubicBezTo>
                  <a:pt x="550871" y="1069390"/>
                  <a:pt x="107319" y="1067116"/>
                  <a:pt x="23158" y="1028447"/>
                </a:cubicBezTo>
                <a:close/>
              </a:path>
            </a:pathLst>
          </a:cu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b="1" dirty="0" smtClean="0"/>
              <a:t>  S</a:t>
            </a:r>
            <a:endParaRPr lang="en-US" sz="2800" b="1" dirty="0"/>
          </a:p>
        </p:txBody>
      </p:sp>
    </p:spTree>
    <p:extLst>
      <p:ext uri="{BB962C8B-B14F-4D97-AF65-F5344CB8AC3E}">
        <p14:creationId xmlns:p14="http://schemas.microsoft.com/office/powerpoint/2010/main" val="1313970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mph" presetSubtype="0" grpId="1" nodeType="clickEffect">
                                  <p:stCondLst>
                                    <p:cond delay="0"/>
                                  </p:stCondLst>
                                  <p:childTnLst>
                                    <p:set>
                                      <p:cBhvr rctx="PPT">
                                        <p:cTn id="10" dur="indefinite"/>
                                        <p:tgtEl>
                                          <p:spTgt spid="20"/>
                                        </p:tgtEl>
                                        <p:attrNameLst>
                                          <p:attrName>style.opacity</p:attrName>
                                        </p:attrNameLst>
                                      </p:cBhvr>
                                      <p:to>
                                        <p:strVal val="0.5"/>
                                      </p:to>
                                    </p:set>
                                    <p:animEffect filter="image" prLst="opacity: 0.5">
                                      <p:cBhvr rctx="IE">
                                        <p:cTn id="11" dur="indefinite"/>
                                        <p:tgtEl>
                                          <p:spTgt spid="20"/>
                                        </p:tgtEl>
                                      </p:cBhvr>
                                    </p:animEffect>
                                  </p:childTnLst>
                                </p:cTn>
                              </p:par>
                              <p:par>
                                <p:cTn id="12" presetID="1" presetClass="entr" presetSubtype="0"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15"/>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8192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18"/>
                                        </p:tgtEl>
                                        <p:attrNameLst>
                                          <p:attrName>style.visibility</p:attrName>
                                        </p:attrNameLst>
                                      </p:cBhvr>
                                      <p:to>
                                        <p:strVal val="visible"/>
                                      </p:to>
                                    </p:set>
                                  </p:childTnLst>
                                </p:cTn>
                              </p:par>
                              <p:par>
                                <p:cTn id="42" presetID="1" presetClass="exit" presetSubtype="0" fill="hold" nodeType="withEffect">
                                  <p:stCondLst>
                                    <p:cond delay="0"/>
                                  </p:stCondLst>
                                  <p:childTnLst>
                                    <p:set>
                                      <p:cBhvr>
                                        <p:cTn id="43" dur="1" fill="hold">
                                          <p:stCondLst>
                                            <p:cond delay="0"/>
                                          </p:stCondLst>
                                        </p:cTn>
                                        <p:tgtEl>
                                          <p:spTgt spid="7"/>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6"/>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nodeType="clickEffect">
                                  <p:stCondLst>
                                    <p:cond delay="0"/>
                                  </p:stCondLst>
                                  <p:childTnLst>
                                    <p:set>
                                      <p:cBhvr>
                                        <p:cTn id="51" dur="1" fill="hold">
                                          <p:stCondLst>
                                            <p:cond delay="0"/>
                                          </p:stCondLst>
                                        </p:cTn>
                                        <p:tgtEl>
                                          <p:spTgt spid="22"/>
                                        </p:tgtEl>
                                        <p:attrNameLst>
                                          <p:attrName>style.visibility</p:attrName>
                                        </p:attrNameLst>
                                      </p:cBhvr>
                                      <p:to>
                                        <p:strVal val="visible"/>
                                      </p:to>
                                    </p:set>
                                  </p:childTnLst>
                                </p:cTn>
                              </p:par>
                              <p:par>
                                <p:cTn id="52" presetID="1" presetClass="exit" presetSubtype="0" fill="hold" nodeType="withEffect">
                                  <p:stCondLst>
                                    <p:cond delay="0"/>
                                  </p:stCondLst>
                                  <p:childTnLst>
                                    <p:set>
                                      <p:cBhvr>
                                        <p:cTn id="53" dur="1" fill="hold">
                                          <p:stCondLst>
                                            <p:cond delay="0"/>
                                          </p:stCondLst>
                                        </p:cTn>
                                        <p:tgtEl>
                                          <p:spTgt spid="18"/>
                                        </p:tgtEl>
                                        <p:attrNameLst>
                                          <p:attrName>style.visibility</p:attrName>
                                        </p:attrNameLst>
                                      </p:cBhvr>
                                      <p:to>
                                        <p:strVal val="hidden"/>
                                      </p:to>
                                    </p:se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nodeType="clickEffect">
                                  <p:stCondLst>
                                    <p:cond delay="0"/>
                                  </p:stCondLst>
                                  <p:childTnLst>
                                    <p:set>
                                      <p:cBhvr>
                                        <p:cTn id="57" dur="1" fill="hold">
                                          <p:stCondLst>
                                            <p:cond delay="0"/>
                                          </p:stCondLst>
                                        </p:cTn>
                                        <p:tgtEl>
                                          <p:spTgt spid="819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20" grpId="0" animBg="1"/>
      <p:bldP spid="20"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Linear appearance of region </a:t>
            </a:r>
            <a:r>
              <a:rPr lang="en-US" i="1" dirty="0" smtClean="0">
                <a:latin typeface="Times" pitchFamily="18" charset="0"/>
                <a:cs typeface="Times" pitchFamily="18" charset="0"/>
              </a:rPr>
              <a:t> S</a:t>
            </a:r>
            <a:endParaRPr lang="en-US" i="1" dirty="0">
              <a:latin typeface="Times" pitchFamily="18" charset="0"/>
              <a:cs typeface="Times" pitchFamily="18" charset="0"/>
            </a:endParaRPr>
          </a:p>
        </p:txBody>
      </p:sp>
      <p:graphicFrame>
        <p:nvGraphicFramePr>
          <p:cNvPr id="6" name="Object 7"/>
          <p:cNvGraphicFramePr>
            <a:graphicFrameLocks noChangeAspect="1"/>
          </p:cNvGraphicFramePr>
          <p:nvPr/>
        </p:nvGraphicFramePr>
        <p:xfrm>
          <a:off x="2689225" y="1752600"/>
          <a:ext cx="3514725" cy="990600"/>
        </p:xfrm>
        <a:graphic>
          <a:graphicData uri="http://schemas.openxmlformats.org/presentationml/2006/ole">
            <mc:AlternateContent xmlns:mc="http://schemas.openxmlformats.org/markup-compatibility/2006">
              <mc:Choice xmlns:v="urn:schemas-microsoft-com:vml" Requires="v">
                <p:oleObj spid="_x0000_s251912" name="Equation" r:id="rId3" imgW="901440" imgH="253800" progId="Equation.3">
                  <p:embed/>
                </p:oleObj>
              </mc:Choice>
              <mc:Fallback>
                <p:oleObj name="Equation" r:id="rId3" imgW="901440" imgH="25380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89225" y="1752600"/>
                        <a:ext cx="3514725" cy="990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 name="Object 12"/>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251913" name="Equation" r:id="rId5" imgW="114120" imgH="215640" progId="Equation.3">
                  <p:embed/>
                </p:oleObj>
              </mc:Choice>
              <mc:Fallback>
                <p:oleObj name="Equation" r:id="rId5" imgW="114120" imgH="21564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TextBox 16"/>
          <p:cNvSpPr txBox="1"/>
          <p:nvPr/>
        </p:nvSpPr>
        <p:spPr>
          <a:xfrm>
            <a:off x="1752600" y="3200400"/>
            <a:ext cx="5058564" cy="2800767"/>
          </a:xfrm>
          <a:prstGeom prst="rect">
            <a:avLst/>
          </a:prstGeom>
          <a:noFill/>
        </p:spPr>
        <p:txBody>
          <a:bodyPr wrap="none" rtlCol="0">
            <a:spAutoFit/>
          </a:bodyPr>
          <a:lstStyle/>
          <a:p>
            <a:r>
              <a:rPr lang="en-US" sz="2800" dirty="0" smtClean="0"/>
              <a:t>Examples of potential functions  </a:t>
            </a:r>
            <a:r>
              <a:rPr lang="en-US" sz="2800" b="1" i="1" dirty="0" smtClean="0">
                <a:latin typeface="Times" pitchFamily="18" charset="0"/>
                <a:cs typeface="Times" pitchFamily="18" charset="0"/>
              </a:rPr>
              <a:t>f</a:t>
            </a:r>
            <a:endParaRPr lang="en-US" sz="2800" dirty="0" smtClean="0"/>
          </a:p>
          <a:p>
            <a:endParaRPr lang="en-US" sz="2800" dirty="0" smtClean="0"/>
          </a:p>
          <a:p>
            <a:pPr lvl="1">
              <a:buFont typeface="Arial" pitchFamily="34" charset="0"/>
              <a:buChar char="•"/>
            </a:pPr>
            <a:r>
              <a:rPr lang="en-US" sz="2400" dirty="0" smtClean="0"/>
              <a:t> Log-likelihoods</a:t>
            </a:r>
          </a:p>
          <a:p>
            <a:pPr lvl="1">
              <a:buFont typeface="Arial" pitchFamily="34" charset="0"/>
              <a:buChar char="•"/>
            </a:pPr>
            <a:endParaRPr lang="en-US" sz="2400" dirty="0" smtClean="0"/>
          </a:p>
          <a:p>
            <a:pPr lvl="1">
              <a:buFont typeface="Arial" pitchFamily="34" charset="0"/>
              <a:buChar char="•"/>
            </a:pPr>
            <a:r>
              <a:rPr lang="en-US" sz="2400" dirty="0" smtClean="0"/>
              <a:t> Chan-</a:t>
            </a:r>
            <a:r>
              <a:rPr lang="en-US" sz="2400" dirty="0" err="1" smtClean="0"/>
              <a:t>Vese</a:t>
            </a:r>
            <a:endParaRPr lang="en-US" sz="2400" dirty="0" smtClean="0"/>
          </a:p>
          <a:p>
            <a:pPr lvl="1">
              <a:buFont typeface="Arial" pitchFamily="34" charset="0"/>
              <a:buChar char="•"/>
            </a:pPr>
            <a:endParaRPr lang="en-US" sz="2400" dirty="0" smtClean="0"/>
          </a:p>
          <a:p>
            <a:pPr lvl="1">
              <a:buFont typeface="Arial" pitchFamily="34" charset="0"/>
              <a:buChar char="•"/>
            </a:pPr>
            <a:r>
              <a:rPr lang="en-US" sz="2400" dirty="0" smtClean="0"/>
              <a:t> Ballooning</a:t>
            </a:r>
            <a:endParaRPr lang="en-US" sz="2400" dirty="0"/>
          </a:p>
        </p:txBody>
      </p:sp>
      <p:graphicFrame>
        <p:nvGraphicFramePr>
          <p:cNvPr id="251909" name="Object 5"/>
          <p:cNvGraphicFramePr>
            <a:graphicFrameLocks noChangeAspect="1"/>
          </p:cNvGraphicFramePr>
          <p:nvPr/>
        </p:nvGraphicFramePr>
        <p:xfrm>
          <a:off x="4565650" y="4724400"/>
          <a:ext cx="1992313" cy="561975"/>
        </p:xfrm>
        <a:graphic>
          <a:graphicData uri="http://schemas.openxmlformats.org/presentationml/2006/ole">
            <mc:AlternateContent xmlns:mc="http://schemas.openxmlformats.org/markup-compatibility/2006">
              <mc:Choice xmlns:v="urn:schemas-microsoft-com:vml" Requires="v">
                <p:oleObj spid="_x0000_s251914" name="Equation" r:id="rId7" imgW="901440" imgH="253800" progId="Equation.3">
                  <p:embed/>
                </p:oleObj>
              </mc:Choice>
              <mc:Fallback>
                <p:oleObj name="Equation" r:id="rId7" imgW="901440" imgH="253800" progId="Equation.3">
                  <p:embed/>
                  <p:pic>
                    <p:nvPicPr>
                      <p:cNvPr id="0"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65650" y="4724400"/>
                        <a:ext cx="1992313" cy="561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51910" name="Object 6"/>
          <p:cNvGraphicFramePr>
            <a:graphicFrameLocks noChangeAspect="1"/>
          </p:cNvGraphicFramePr>
          <p:nvPr/>
        </p:nvGraphicFramePr>
        <p:xfrm>
          <a:off x="4591050" y="5486400"/>
          <a:ext cx="1123950" cy="533400"/>
        </p:xfrm>
        <a:graphic>
          <a:graphicData uri="http://schemas.openxmlformats.org/presentationml/2006/ole">
            <mc:AlternateContent xmlns:mc="http://schemas.openxmlformats.org/markup-compatibility/2006">
              <mc:Choice xmlns:v="urn:schemas-microsoft-com:vml" Requires="v">
                <p:oleObj spid="_x0000_s251915" name="Equation" r:id="rId9" imgW="507960" imgH="241200" progId="Equation.3">
                  <p:embed/>
                </p:oleObj>
              </mc:Choice>
              <mc:Fallback>
                <p:oleObj name="Equation" r:id="rId9" imgW="507960" imgH="241200" progId="Equation.3">
                  <p:embed/>
                  <p:pic>
                    <p:nvPicPr>
                      <p:cNvPr id="0"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91050" y="5486400"/>
                        <a:ext cx="1123950"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51911" name="Object 7"/>
          <p:cNvGraphicFramePr>
            <a:graphicFrameLocks noChangeAspect="1"/>
          </p:cNvGraphicFramePr>
          <p:nvPr/>
        </p:nvGraphicFramePr>
        <p:xfrm>
          <a:off x="4556074" y="4038600"/>
          <a:ext cx="2301926" cy="533400"/>
        </p:xfrm>
        <a:graphic>
          <a:graphicData uri="http://schemas.openxmlformats.org/presentationml/2006/ole">
            <mc:AlternateContent xmlns:mc="http://schemas.openxmlformats.org/markup-compatibility/2006">
              <mc:Choice xmlns:v="urn:schemas-microsoft-com:vml" Requires="v">
                <p:oleObj spid="_x0000_s251916" name="Equation" r:id="rId11" imgW="1041120" imgH="241200" progId="Equation.3">
                  <p:embed/>
                </p:oleObj>
              </mc:Choice>
              <mc:Fallback>
                <p:oleObj name="Equation" r:id="rId11" imgW="1041120" imgH="241200" progId="Equation.3">
                  <p:embed/>
                  <p:pic>
                    <p:nvPicPr>
                      <p:cNvPr id="0" name="Picture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556074" y="4038600"/>
                        <a:ext cx="2301926"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1</a:t>
            </a:r>
            <a:endParaRPr lang="en-US" dirty="0"/>
          </a:p>
        </p:txBody>
      </p:sp>
      <p:sp>
        <p:nvSpPr>
          <p:cNvPr id="3" name="Content Placeholder 2"/>
          <p:cNvSpPr>
            <a:spLocks noGrp="1"/>
          </p:cNvSpPr>
          <p:nvPr>
            <p:ph idx="1"/>
          </p:nvPr>
        </p:nvSpPr>
        <p:spPr>
          <a:xfrm>
            <a:off x="1219200" y="2590800"/>
            <a:ext cx="7162800" cy="3001963"/>
          </a:xfrm>
        </p:spPr>
        <p:txBody>
          <a:bodyPr/>
          <a:lstStyle/>
          <a:p>
            <a:pPr>
              <a:buNone/>
            </a:pPr>
            <a:r>
              <a:rPr lang="en-US" dirty="0" smtClean="0"/>
              <a:t>Basic non-linear regional functionals </a:t>
            </a:r>
            <a:endParaRPr lang="en-US" dirty="0"/>
          </a:p>
        </p:txBody>
      </p:sp>
      <p:grpSp>
        <p:nvGrpSpPr>
          <p:cNvPr id="11" name="Group 10"/>
          <p:cNvGrpSpPr/>
          <p:nvPr/>
        </p:nvGrpSpPr>
        <p:grpSpPr>
          <a:xfrm>
            <a:off x="609600" y="5436569"/>
            <a:ext cx="7467600" cy="964231"/>
            <a:chOff x="609600" y="5436569"/>
            <a:chExt cx="7467600" cy="964231"/>
          </a:xfrm>
        </p:grpSpPr>
        <p:graphicFrame>
          <p:nvGraphicFramePr>
            <p:cNvPr id="277506" name="Object 2"/>
            <p:cNvGraphicFramePr>
              <a:graphicFrameLocks noChangeAspect="1"/>
            </p:cNvGraphicFramePr>
            <p:nvPr/>
          </p:nvGraphicFramePr>
          <p:xfrm>
            <a:off x="609600" y="5436569"/>
            <a:ext cx="2962275" cy="964231"/>
          </p:xfrm>
          <a:graphic>
            <a:graphicData uri="http://schemas.openxmlformats.org/presentationml/2006/ole">
              <mc:AlternateContent xmlns:mc="http://schemas.openxmlformats.org/markup-compatibility/2006">
                <mc:Choice xmlns:v="urn:schemas-microsoft-com:vml" Requires="v">
                  <p:oleObj spid="_x0000_s277510" name="Equation" r:id="rId3" imgW="1091880" imgH="355320" progId="Equation.3">
                    <p:embed/>
                  </p:oleObj>
                </mc:Choice>
                <mc:Fallback>
                  <p:oleObj name="Equation" r:id="rId3" imgW="1091880" imgH="35532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5436569"/>
                          <a:ext cx="2962275" cy="96423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77507" name="Object 3"/>
            <p:cNvGraphicFramePr>
              <a:graphicFrameLocks noChangeAspect="1"/>
            </p:cNvGraphicFramePr>
            <p:nvPr/>
          </p:nvGraphicFramePr>
          <p:xfrm>
            <a:off x="5080000" y="5478463"/>
            <a:ext cx="2997200" cy="620712"/>
          </p:xfrm>
          <a:graphic>
            <a:graphicData uri="http://schemas.openxmlformats.org/presentationml/2006/ole">
              <mc:AlternateContent xmlns:mc="http://schemas.openxmlformats.org/markup-compatibility/2006">
                <mc:Choice xmlns:v="urn:schemas-microsoft-com:vml" Requires="v">
                  <p:oleObj spid="_x0000_s277511" name="Equation" r:id="rId5" imgW="1104840" imgH="228600" progId="Equation.3">
                    <p:embed/>
                  </p:oleObj>
                </mc:Choice>
                <mc:Fallback>
                  <p:oleObj name="Equation" r:id="rId5" imgW="1104840" imgH="22860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80000" y="5478463"/>
                          <a:ext cx="2997200" cy="6207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ight Arrow 5"/>
            <p:cNvSpPr/>
            <p:nvPr/>
          </p:nvSpPr>
          <p:spPr>
            <a:xfrm>
              <a:off x="4114800" y="5638800"/>
              <a:ext cx="5334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 name="Group 9"/>
          <p:cNvGrpSpPr/>
          <p:nvPr/>
        </p:nvGrpSpPr>
        <p:grpSpPr>
          <a:xfrm>
            <a:off x="1539875" y="4343400"/>
            <a:ext cx="6402388" cy="963613"/>
            <a:chOff x="1539875" y="4343400"/>
            <a:chExt cx="6402388" cy="963613"/>
          </a:xfrm>
        </p:grpSpPr>
        <p:graphicFrame>
          <p:nvGraphicFramePr>
            <p:cNvPr id="7" name="Object 2"/>
            <p:cNvGraphicFramePr>
              <a:graphicFrameLocks noChangeAspect="1"/>
            </p:cNvGraphicFramePr>
            <p:nvPr/>
          </p:nvGraphicFramePr>
          <p:xfrm>
            <a:off x="1539875" y="4343400"/>
            <a:ext cx="1101725" cy="963613"/>
          </p:xfrm>
          <a:graphic>
            <a:graphicData uri="http://schemas.openxmlformats.org/presentationml/2006/ole">
              <mc:AlternateContent xmlns:mc="http://schemas.openxmlformats.org/markup-compatibility/2006">
                <mc:Choice xmlns:v="urn:schemas-microsoft-com:vml" Requires="v">
                  <p:oleObj spid="_x0000_s277512" name="Equation" r:id="rId7" imgW="406080" imgH="355320" progId="Equation.3">
                    <p:embed/>
                  </p:oleObj>
                </mc:Choice>
                <mc:Fallback>
                  <p:oleObj name="Equation" r:id="rId7" imgW="406080" imgH="355320" progId="Equation.3">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39875" y="4343400"/>
                          <a:ext cx="1101725" cy="9636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Object 3"/>
            <p:cNvGraphicFramePr>
              <a:graphicFrameLocks noChangeAspect="1"/>
            </p:cNvGraphicFramePr>
            <p:nvPr/>
          </p:nvGraphicFramePr>
          <p:xfrm>
            <a:off x="5083175" y="4370388"/>
            <a:ext cx="2859088" cy="652462"/>
          </p:xfrm>
          <a:graphic>
            <a:graphicData uri="http://schemas.openxmlformats.org/presentationml/2006/ole">
              <mc:AlternateContent xmlns:mc="http://schemas.openxmlformats.org/markup-compatibility/2006">
                <mc:Choice xmlns:v="urn:schemas-microsoft-com:vml" Requires="v">
                  <p:oleObj spid="_x0000_s277513" name="Equation" r:id="rId9" imgW="1054080" imgH="241200" progId="Equation.3">
                    <p:embed/>
                  </p:oleObj>
                </mc:Choice>
                <mc:Fallback>
                  <p:oleObj name="Equation" r:id="rId9" imgW="1054080" imgH="241200" progId="Equation.3">
                    <p:embed/>
                    <p:pic>
                      <p:nvPicPr>
                        <p:cNvPr id="0"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083175" y="4370388"/>
                          <a:ext cx="2859088" cy="6524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ight Arrow 8"/>
            <p:cNvSpPr/>
            <p:nvPr/>
          </p:nvSpPr>
          <p:spPr>
            <a:xfrm>
              <a:off x="4114800" y="4545631"/>
              <a:ext cx="5334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2"/>
          <p:cNvSpPr/>
          <p:nvPr/>
        </p:nvSpPr>
        <p:spPr>
          <a:xfrm>
            <a:off x="6485626" y="2969091"/>
            <a:ext cx="2339197" cy="1610264"/>
          </a:xfrm>
          <a:custGeom>
            <a:avLst/>
            <a:gdLst>
              <a:gd name="connsiteX0" fmla="*/ 2339197 w 2339197"/>
              <a:gd name="connsiteY0" fmla="*/ 1610264 h 1610264"/>
              <a:gd name="connsiteX1" fmla="*/ 2201174 w 2339197"/>
              <a:gd name="connsiteY1" fmla="*/ 1127185 h 1610264"/>
              <a:gd name="connsiteX2" fmla="*/ 2011393 w 2339197"/>
              <a:gd name="connsiteY2" fmla="*/ 644105 h 1610264"/>
              <a:gd name="connsiteX3" fmla="*/ 1821612 w 2339197"/>
              <a:gd name="connsiteY3" fmla="*/ 480203 h 1610264"/>
              <a:gd name="connsiteX4" fmla="*/ 1338532 w 2339197"/>
              <a:gd name="connsiteY4" fmla="*/ 540588 h 1610264"/>
              <a:gd name="connsiteX5" fmla="*/ 958970 w 2339197"/>
              <a:gd name="connsiteY5" fmla="*/ 471577 h 1610264"/>
              <a:gd name="connsiteX6" fmla="*/ 682925 w 2339197"/>
              <a:gd name="connsiteY6" fmla="*/ 195532 h 1610264"/>
              <a:gd name="connsiteX7" fmla="*/ 303363 w 2339197"/>
              <a:gd name="connsiteY7" fmla="*/ 31630 h 1610264"/>
              <a:gd name="connsiteX8" fmla="*/ 44570 w 2339197"/>
              <a:gd name="connsiteY8" fmla="*/ 135147 h 1610264"/>
              <a:gd name="connsiteX9" fmla="*/ 35944 w 2339197"/>
              <a:gd name="connsiteY9" fmla="*/ 842513 h 1610264"/>
              <a:gd name="connsiteX10" fmla="*/ 70449 w 2339197"/>
              <a:gd name="connsiteY10" fmla="*/ 1601637 h 1610264"/>
              <a:gd name="connsiteX11" fmla="*/ 70449 w 2339197"/>
              <a:gd name="connsiteY11" fmla="*/ 1601637 h 1610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39197" h="1610264">
                <a:moveTo>
                  <a:pt x="2339197" y="1610264"/>
                </a:moveTo>
                <a:cubicBezTo>
                  <a:pt x="2297502" y="1449237"/>
                  <a:pt x="2255808" y="1288211"/>
                  <a:pt x="2201174" y="1127185"/>
                </a:cubicBezTo>
                <a:cubicBezTo>
                  <a:pt x="2146540" y="966159"/>
                  <a:pt x="2074653" y="751935"/>
                  <a:pt x="2011393" y="644105"/>
                </a:cubicBezTo>
                <a:cubicBezTo>
                  <a:pt x="1948133" y="536275"/>
                  <a:pt x="1933755" y="497456"/>
                  <a:pt x="1821612" y="480203"/>
                </a:cubicBezTo>
                <a:cubicBezTo>
                  <a:pt x="1709469" y="462950"/>
                  <a:pt x="1482306" y="542026"/>
                  <a:pt x="1338532" y="540588"/>
                </a:cubicBezTo>
                <a:cubicBezTo>
                  <a:pt x="1194758" y="539150"/>
                  <a:pt x="1068238" y="529086"/>
                  <a:pt x="958970" y="471577"/>
                </a:cubicBezTo>
                <a:cubicBezTo>
                  <a:pt x="849702" y="414068"/>
                  <a:pt x="792193" y="268857"/>
                  <a:pt x="682925" y="195532"/>
                </a:cubicBezTo>
                <a:cubicBezTo>
                  <a:pt x="573657" y="122207"/>
                  <a:pt x="409756" y="41694"/>
                  <a:pt x="303363" y="31630"/>
                </a:cubicBezTo>
                <a:cubicBezTo>
                  <a:pt x="196971" y="21566"/>
                  <a:pt x="89140" y="0"/>
                  <a:pt x="44570" y="135147"/>
                </a:cubicBezTo>
                <a:cubicBezTo>
                  <a:pt x="0" y="270294"/>
                  <a:pt x="31631" y="598098"/>
                  <a:pt x="35944" y="842513"/>
                </a:cubicBezTo>
                <a:cubicBezTo>
                  <a:pt x="40257" y="1086928"/>
                  <a:pt x="70449" y="1601637"/>
                  <a:pt x="70449" y="1601637"/>
                </a:cubicBezTo>
                <a:lnTo>
                  <a:pt x="70449" y="1601637"/>
                </a:lnTo>
              </a:path>
            </a:pathLst>
          </a:custGeom>
          <a:solidFill>
            <a:schemeClr val="accent2">
              <a:lumMod val="60000"/>
              <a:lumOff val="40000"/>
            </a:schemeClr>
          </a:solidFill>
          <a:ln>
            <a:solidFill>
              <a:srgbClr val="6120E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8" name="Freeform 17"/>
          <p:cNvSpPr/>
          <p:nvPr/>
        </p:nvSpPr>
        <p:spPr>
          <a:xfrm>
            <a:off x="5011947" y="2833225"/>
            <a:ext cx="1535502" cy="1737503"/>
          </a:xfrm>
          <a:custGeom>
            <a:avLst/>
            <a:gdLst>
              <a:gd name="connsiteX0" fmla="*/ 0 w 1535502"/>
              <a:gd name="connsiteY0" fmla="*/ 1858993 h 1884872"/>
              <a:gd name="connsiteX1" fmla="*/ 681487 w 1535502"/>
              <a:gd name="connsiteY1" fmla="*/ 219974 h 1884872"/>
              <a:gd name="connsiteX2" fmla="*/ 1130061 w 1535502"/>
              <a:gd name="connsiteY2" fmla="*/ 539152 h 1884872"/>
              <a:gd name="connsiteX3" fmla="*/ 1440611 w 1535502"/>
              <a:gd name="connsiteY3" fmla="*/ 418382 h 1884872"/>
              <a:gd name="connsiteX4" fmla="*/ 1535502 w 1535502"/>
              <a:gd name="connsiteY4" fmla="*/ 1884872 h 1884872"/>
              <a:gd name="connsiteX0" fmla="*/ 0 w 1535502"/>
              <a:gd name="connsiteY0" fmla="*/ 1696528 h 1722407"/>
              <a:gd name="connsiteX1" fmla="*/ 353683 w 1535502"/>
              <a:gd name="connsiteY1" fmla="*/ 721743 h 1722407"/>
              <a:gd name="connsiteX2" fmla="*/ 681487 w 1535502"/>
              <a:gd name="connsiteY2" fmla="*/ 57509 h 1722407"/>
              <a:gd name="connsiteX3" fmla="*/ 1130061 w 1535502"/>
              <a:gd name="connsiteY3" fmla="*/ 376687 h 1722407"/>
              <a:gd name="connsiteX4" fmla="*/ 1440611 w 1535502"/>
              <a:gd name="connsiteY4" fmla="*/ 255917 h 1722407"/>
              <a:gd name="connsiteX5" fmla="*/ 1535502 w 1535502"/>
              <a:gd name="connsiteY5" fmla="*/ 1722407 h 1722407"/>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1624 h 1737503"/>
              <a:gd name="connsiteX1" fmla="*/ 398253 w 1535502"/>
              <a:gd name="connsiteY1" fmla="*/ 836043 h 1737503"/>
              <a:gd name="connsiteX2" fmla="*/ 779253 w 1535502"/>
              <a:gd name="connsiteY2" fmla="*/ 74043 h 1737503"/>
              <a:gd name="connsiteX3" fmla="*/ 1130061 w 1535502"/>
              <a:gd name="connsiteY3" fmla="*/ 391783 h 1737503"/>
              <a:gd name="connsiteX4" fmla="*/ 1440611 w 1535502"/>
              <a:gd name="connsiteY4" fmla="*/ 271013 h 1737503"/>
              <a:gd name="connsiteX5" fmla="*/ 1535502 w 1535502"/>
              <a:gd name="connsiteY5" fmla="*/ 1737503 h 1737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35502" h="1737503">
                <a:moveTo>
                  <a:pt x="0" y="1711624"/>
                </a:moveTo>
                <a:cubicBezTo>
                  <a:pt x="58947" y="1549160"/>
                  <a:pt x="284672" y="1109213"/>
                  <a:pt x="398253" y="836043"/>
                </a:cubicBezTo>
                <a:cubicBezTo>
                  <a:pt x="539151" y="511115"/>
                  <a:pt x="657285" y="148086"/>
                  <a:pt x="779253" y="74043"/>
                </a:cubicBezTo>
                <a:cubicBezTo>
                  <a:pt x="901221" y="0"/>
                  <a:pt x="1019835" y="358955"/>
                  <a:pt x="1130061" y="391783"/>
                </a:cubicBezTo>
                <a:cubicBezTo>
                  <a:pt x="1240287" y="424611"/>
                  <a:pt x="1373038" y="46726"/>
                  <a:pt x="1440611" y="271013"/>
                </a:cubicBezTo>
                <a:cubicBezTo>
                  <a:pt x="1508185" y="495300"/>
                  <a:pt x="1521843" y="1116401"/>
                  <a:pt x="1535502" y="1737503"/>
                </a:cubicBezTo>
              </a:path>
            </a:pathLst>
          </a:custGeom>
          <a:solidFill>
            <a:srgbClr val="FFBDBD"/>
          </a:solidFill>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 name="Title 1"/>
          <p:cNvSpPr>
            <a:spLocks noGrp="1"/>
          </p:cNvSpPr>
          <p:nvPr>
            <p:ph type="title"/>
          </p:nvPr>
        </p:nvSpPr>
        <p:spPr>
          <a:xfrm>
            <a:off x="457200" y="152400"/>
            <a:ext cx="8229600" cy="1143000"/>
          </a:xfrm>
        </p:spPr>
        <p:txBody>
          <a:bodyPr>
            <a:normAutofit/>
          </a:bodyPr>
          <a:lstStyle/>
          <a:p>
            <a:r>
              <a:rPr lang="en-CA" dirty="0" smtClean="0"/>
              <a:t>Standard Segmentation Energy</a:t>
            </a:r>
            <a:endParaRPr lang="en-CA"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6</a:t>
            </a:fld>
            <a:endParaRPr lang="en-US"/>
          </a:p>
        </p:txBody>
      </p:sp>
      <p:pic>
        <p:nvPicPr>
          <p:cNvPr id="6" name="Picture 6" descr="C:\lena\code\linesearchcuts_code\nonLinearRegionalFunctionals\resultsForBacktrackingPaper\spineVertebraBJFinalSolution_B.png"/>
          <p:cNvPicPr>
            <a:picLocks noChangeAspect="1" noChangeArrowheads="1"/>
          </p:cNvPicPr>
          <p:nvPr/>
        </p:nvPicPr>
        <p:blipFill>
          <a:blip r:embed="rId2" cstate="print"/>
          <a:srcRect/>
          <a:stretch>
            <a:fillRect/>
          </a:stretch>
        </p:blipFill>
        <p:spPr bwMode="auto">
          <a:xfrm>
            <a:off x="228600" y="2362200"/>
            <a:ext cx="3038400" cy="3038401"/>
          </a:xfrm>
          <a:prstGeom prst="rect">
            <a:avLst/>
          </a:prstGeom>
          <a:noFill/>
        </p:spPr>
      </p:pic>
      <p:cxnSp>
        <p:nvCxnSpPr>
          <p:cNvPr id="8" name="Straight Arrow Connector 7"/>
          <p:cNvCxnSpPr/>
          <p:nvPr/>
        </p:nvCxnSpPr>
        <p:spPr>
          <a:xfrm flipV="1">
            <a:off x="4905702" y="4581040"/>
            <a:ext cx="4177864" cy="262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4876800" y="2450068"/>
            <a:ext cx="0" cy="2133600"/>
          </a:xfrm>
          <a:prstGeom prst="straightConnector1">
            <a:avLst/>
          </a:prstGeom>
          <a:ln>
            <a:solidFill>
              <a:schemeClr val="tx1"/>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12" name="Freeform 11"/>
          <p:cNvSpPr/>
          <p:nvPr/>
        </p:nvSpPr>
        <p:spPr>
          <a:xfrm>
            <a:off x="5047593" y="2909896"/>
            <a:ext cx="2475186" cy="1686910"/>
          </a:xfrm>
          <a:custGeom>
            <a:avLst/>
            <a:gdLst>
              <a:gd name="connsiteX0" fmla="*/ 0 w 2475186"/>
              <a:gd name="connsiteY0" fmla="*/ 1686910 h 1686910"/>
              <a:gd name="connsiteX1" fmla="*/ 425669 w 2475186"/>
              <a:gd name="connsiteY1" fmla="*/ 709448 h 1686910"/>
              <a:gd name="connsiteX2" fmla="*/ 772510 w 2475186"/>
              <a:gd name="connsiteY2" fmla="*/ 31531 h 1686910"/>
              <a:gd name="connsiteX3" fmla="*/ 1261241 w 2475186"/>
              <a:gd name="connsiteY3" fmla="*/ 898634 h 1686910"/>
              <a:gd name="connsiteX4" fmla="*/ 1749973 w 2475186"/>
              <a:gd name="connsiteY4" fmla="*/ 1103586 h 1686910"/>
              <a:gd name="connsiteX5" fmla="*/ 2333297 w 2475186"/>
              <a:gd name="connsiteY5" fmla="*/ 1545020 h 1686910"/>
              <a:gd name="connsiteX6" fmla="*/ 2475186 w 2475186"/>
              <a:gd name="connsiteY6" fmla="*/ 1655379 h 1686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75186" h="1686910">
                <a:moveTo>
                  <a:pt x="0" y="1686910"/>
                </a:moveTo>
                <a:cubicBezTo>
                  <a:pt x="148458" y="1336127"/>
                  <a:pt x="296917" y="985345"/>
                  <a:pt x="425669" y="709448"/>
                </a:cubicBezTo>
                <a:cubicBezTo>
                  <a:pt x="554421" y="433552"/>
                  <a:pt x="633248" y="0"/>
                  <a:pt x="772510" y="31531"/>
                </a:cubicBezTo>
                <a:cubicBezTo>
                  <a:pt x="911772" y="63062"/>
                  <a:pt x="1098331" y="719958"/>
                  <a:pt x="1261241" y="898634"/>
                </a:cubicBezTo>
                <a:cubicBezTo>
                  <a:pt x="1424151" y="1077310"/>
                  <a:pt x="1571297" y="995855"/>
                  <a:pt x="1749973" y="1103586"/>
                </a:cubicBezTo>
                <a:cubicBezTo>
                  <a:pt x="1928649" y="1211317"/>
                  <a:pt x="2212428" y="1453055"/>
                  <a:pt x="2333297" y="1545020"/>
                </a:cubicBezTo>
                <a:cubicBezTo>
                  <a:pt x="2454166" y="1636986"/>
                  <a:pt x="2464676" y="1646182"/>
                  <a:pt x="2475186" y="1655379"/>
                </a:cubicBezTo>
              </a:path>
            </a:pathLst>
          </a:cu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4" name="Freeform 13"/>
          <p:cNvSpPr/>
          <p:nvPr/>
        </p:nvSpPr>
        <p:spPr>
          <a:xfrm>
            <a:off x="5851634" y="3314544"/>
            <a:ext cx="2963918" cy="1274379"/>
          </a:xfrm>
          <a:custGeom>
            <a:avLst/>
            <a:gdLst>
              <a:gd name="connsiteX0" fmla="*/ 0 w 2963918"/>
              <a:gd name="connsiteY0" fmla="*/ 1266496 h 1274379"/>
              <a:gd name="connsiteX1" fmla="*/ 110359 w 2963918"/>
              <a:gd name="connsiteY1" fmla="*/ 1203434 h 1274379"/>
              <a:gd name="connsiteX2" fmla="*/ 567559 w 2963918"/>
              <a:gd name="connsiteY2" fmla="*/ 840827 h 1274379"/>
              <a:gd name="connsiteX3" fmla="*/ 993228 w 2963918"/>
              <a:gd name="connsiteY3" fmla="*/ 131379 h 1274379"/>
              <a:gd name="connsiteX4" fmla="*/ 1608083 w 2963918"/>
              <a:gd name="connsiteY4" fmla="*/ 289034 h 1274379"/>
              <a:gd name="connsiteX5" fmla="*/ 2522483 w 2963918"/>
              <a:gd name="connsiteY5" fmla="*/ 162910 h 1274379"/>
              <a:gd name="connsiteX6" fmla="*/ 2963918 w 2963918"/>
              <a:gd name="connsiteY6" fmla="*/ 1266496 h 1274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63918" h="1274379">
                <a:moveTo>
                  <a:pt x="0" y="1266496"/>
                </a:moveTo>
                <a:cubicBezTo>
                  <a:pt x="7883" y="1270437"/>
                  <a:pt x="15766" y="1274379"/>
                  <a:pt x="110359" y="1203434"/>
                </a:cubicBezTo>
                <a:cubicBezTo>
                  <a:pt x="204952" y="1132489"/>
                  <a:pt x="420414" y="1019503"/>
                  <a:pt x="567559" y="840827"/>
                </a:cubicBezTo>
                <a:cubicBezTo>
                  <a:pt x="714704" y="662151"/>
                  <a:pt x="819807" y="223345"/>
                  <a:pt x="993228" y="131379"/>
                </a:cubicBezTo>
                <a:cubicBezTo>
                  <a:pt x="1166649" y="39414"/>
                  <a:pt x="1353207" y="283779"/>
                  <a:pt x="1608083" y="289034"/>
                </a:cubicBezTo>
                <a:cubicBezTo>
                  <a:pt x="1862959" y="294289"/>
                  <a:pt x="2296511" y="0"/>
                  <a:pt x="2522483" y="162910"/>
                </a:cubicBezTo>
                <a:cubicBezTo>
                  <a:pt x="2748455" y="325820"/>
                  <a:pt x="2845677" y="1043151"/>
                  <a:pt x="2963918" y="1266496"/>
                </a:cubicBezTo>
              </a:path>
            </a:pathLst>
          </a:custGeom>
          <a:ln w="57150">
            <a:solidFill>
              <a:srgbClr val="262BF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5" name="TextBox 14"/>
          <p:cNvSpPr txBox="1"/>
          <p:nvPr/>
        </p:nvSpPr>
        <p:spPr>
          <a:xfrm>
            <a:off x="5410200" y="2373868"/>
            <a:ext cx="457200" cy="369332"/>
          </a:xfrm>
          <a:prstGeom prst="rect">
            <a:avLst/>
          </a:prstGeom>
          <a:noFill/>
        </p:spPr>
        <p:txBody>
          <a:bodyPr wrap="square" rtlCol="0">
            <a:spAutoFit/>
          </a:bodyPr>
          <a:lstStyle/>
          <a:p>
            <a:r>
              <a:rPr lang="en-CA" b="1" dirty="0" err="1" smtClean="0"/>
              <a:t>Fg</a:t>
            </a:r>
            <a:endParaRPr lang="en-CA" b="1" dirty="0"/>
          </a:p>
        </p:txBody>
      </p:sp>
      <p:sp>
        <p:nvSpPr>
          <p:cNvPr id="17" name="TextBox 16"/>
          <p:cNvSpPr txBox="1"/>
          <p:nvPr/>
        </p:nvSpPr>
        <p:spPr>
          <a:xfrm>
            <a:off x="7696200" y="2995136"/>
            <a:ext cx="609600" cy="369332"/>
          </a:xfrm>
          <a:prstGeom prst="rect">
            <a:avLst/>
          </a:prstGeom>
          <a:noFill/>
        </p:spPr>
        <p:txBody>
          <a:bodyPr wrap="square" rtlCol="0">
            <a:spAutoFit/>
          </a:bodyPr>
          <a:lstStyle/>
          <a:p>
            <a:r>
              <a:rPr lang="en-CA" b="1" dirty="0" err="1" smtClean="0"/>
              <a:t>Bg</a:t>
            </a:r>
            <a:endParaRPr lang="en-CA" b="1" dirty="0"/>
          </a:p>
        </p:txBody>
      </p:sp>
      <p:cxnSp>
        <p:nvCxnSpPr>
          <p:cNvPr id="19" name="Straight Connector 18"/>
          <p:cNvCxnSpPr/>
          <p:nvPr/>
        </p:nvCxnSpPr>
        <p:spPr>
          <a:xfrm>
            <a:off x="6553200" y="3974068"/>
            <a:ext cx="0" cy="609600"/>
          </a:xfrm>
          <a:prstGeom prst="line">
            <a:avLst/>
          </a:prstGeom>
          <a:ln w="38100">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6629400" y="4812268"/>
            <a:ext cx="914400" cy="0"/>
          </a:xfrm>
          <a:prstGeom prst="straightConnector1">
            <a:avLst/>
          </a:prstGeom>
          <a:ln w="57150">
            <a:solidFill>
              <a:srgbClr val="262BF2"/>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5715000" y="4812268"/>
            <a:ext cx="914400" cy="0"/>
          </a:xfrm>
          <a:prstGeom prst="straightConnector1">
            <a:avLst/>
          </a:prstGeom>
          <a:ln w="5715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8077200" y="4736068"/>
            <a:ext cx="1066800" cy="369332"/>
          </a:xfrm>
          <a:prstGeom prst="rect">
            <a:avLst/>
          </a:prstGeom>
          <a:noFill/>
        </p:spPr>
        <p:txBody>
          <a:bodyPr wrap="square" rtlCol="0">
            <a:spAutoFit/>
          </a:bodyPr>
          <a:lstStyle/>
          <a:p>
            <a:r>
              <a:rPr lang="en-CA" dirty="0" smtClean="0"/>
              <a:t>Intensity</a:t>
            </a:r>
            <a:endParaRPr lang="en-CA" dirty="0"/>
          </a:p>
        </p:txBody>
      </p:sp>
      <p:sp>
        <p:nvSpPr>
          <p:cNvPr id="25" name="TextBox 24"/>
          <p:cNvSpPr txBox="1"/>
          <p:nvPr/>
        </p:nvSpPr>
        <p:spPr>
          <a:xfrm>
            <a:off x="3581400" y="2918936"/>
            <a:ext cx="1447800" cy="646331"/>
          </a:xfrm>
          <a:prstGeom prst="rect">
            <a:avLst/>
          </a:prstGeom>
          <a:noFill/>
        </p:spPr>
        <p:txBody>
          <a:bodyPr wrap="square" rtlCol="0">
            <a:spAutoFit/>
          </a:bodyPr>
          <a:lstStyle/>
          <a:p>
            <a:r>
              <a:rPr lang="en-CA" dirty="0" smtClean="0"/>
              <a:t>Probability</a:t>
            </a:r>
          </a:p>
          <a:p>
            <a:r>
              <a:rPr lang="en-CA" dirty="0" smtClean="0"/>
              <a:t>Distribution</a:t>
            </a:r>
            <a:endParaRPr lang="en-CA" dirty="0"/>
          </a:p>
        </p:txBody>
      </p:sp>
      <p:sp>
        <p:nvSpPr>
          <p:cNvPr id="26" name="TextBox 25"/>
          <p:cNvSpPr txBox="1"/>
          <p:nvPr/>
        </p:nvSpPr>
        <p:spPr>
          <a:xfrm>
            <a:off x="6477000" y="1611868"/>
            <a:ext cx="1828800" cy="646331"/>
          </a:xfrm>
          <a:prstGeom prst="rect">
            <a:avLst/>
          </a:prstGeom>
          <a:noFill/>
        </p:spPr>
        <p:txBody>
          <a:bodyPr wrap="square" rtlCol="0">
            <a:spAutoFit/>
          </a:bodyPr>
          <a:lstStyle/>
          <a:p>
            <a:r>
              <a:rPr lang="en-CA" b="1" dirty="0" smtClean="0"/>
              <a:t>Target Appearance</a:t>
            </a:r>
            <a:endParaRPr lang="en-CA" b="1" dirty="0"/>
          </a:p>
        </p:txBody>
      </p:sp>
      <p:sp>
        <p:nvSpPr>
          <p:cNvPr id="32" name="TextBox 31"/>
          <p:cNvSpPr txBox="1"/>
          <p:nvPr/>
        </p:nvSpPr>
        <p:spPr>
          <a:xfrm>
            <a:off x="6477000" y="1611868"/>
            <a:ext cx="1828800" cy="646331"/>
          </a:xfrm>
          <a:prstGeom prst="rect">
            <a:avLst/>
          </a:prstGeom>
          <a:noFill/>
        </p:spPr>
        <p:txBody>
          <a:bodyPr wrap="square" rtlCol="0">
            <a:spAutoFit/>
          </a:bodyPr>
          <a:lstStyle/>
          <a:p>
            <a:r>
              <a:rPr lang="en-CA" b="1" dirty="0" smtClean="0"/>
              <a:t>Resulting Appearance</a:t>
            </a:r>
            <a:endParaRPr lang="en-CA" b="1" dirty="0"/>
          </a:p>
        </p:txBody>
      </p:sp>
      <p:cxnSp>
        <p:nvCxnSpPr>
          <p:cNvPr id="34" name="Straight Arrow Connector 33"/>
          <p:cNvCxnSpPr>
            <a:stCxn id="32" idx="2"/>
            <a:endCxn id="18" idx="3"/>
          </p:cNvCxnSpPr>
          <p:nvPr/>
        </p:nvCxnSpPr>
        <p:spPr>
          <a:xfrm flipH="1">
            <a:off x="6142008" y="2258199"/>
            <a:ext cx="1249392" cy="966809"/>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stCxn id="32" idx="2"/>
            <a:endCxn id="23" idx="6"/>
          </p:cNvCxnSpPr>
          <p:nvPr/>
        </p:nvCxnSpPr>
        <p:spPr>
          <a:xfrm flipH="1">
            <a:off x="7168551" y="2258199"/>
            <a:ext cx="222849" cy="906424"/>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7" name="Left-Right Arrow 36"/>
          <p:cNvSpPr/>
          <p:nvPr/>
        </p:nvSpPr>
        <p:spPr>
          <a:xfrm rot="19588638">
            <a:off x="6019330" y="3186103"/>
            <a:ext cx="496470" cy="128130"/>
          </a:xfrm>
          <a:prstGeom prst="lef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8" name="Left-Right Arrow 37"/>
          <p:cNvSpPr/>
          <p:nvPr/>
        </p:nvSpPr>
        <p:spPr>
          <a:xfrm rot="3200047">
            <a:off x="6469091" y="3174029"/>
            <a:ext cx="496470" cy="128130"/>
          </a:xfrm>
          <a:prstGeom prst="lef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par>
                                <p:cTn id="39" presetID="1" presetClass="exit" presetSubtype="0" fill="hold" grpId="1" nodeType="withEffect">
                                  <p:stCondLst>
                                    <p:cond delay="0"/>
                                  </p:stCondLst>
                                  <p:childTnLst>
                                    <p:set>
                                      <p:cBhvr>
                                        <p:cTn id="40" dur="1" fill="hold">
                                          <p:stCondLst>
                                            <p:cond delay="0"/>
                                          </p:stCondLst>
                                        </p:cTn>
                                        <p:tgtEl>
                                          <p:spTgt spid="26"/>
                                        </p:tgtEl>
                                        <p:attrNameLst>
                                          <p:attrName>style.visibility</p:attrName>
                                        </p:attrNameLst>
                                      </p:cBhvr>
                                      <p:to>
                                        <p:strVal val="hidden"/>
                                      </p:to>
                                    </p:set>
                                  </p:childTnLst>
                                </p:cTn>
                              </p:par>
                              <p:par>
                                <p:cTn id="41" presetID="1"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6"/>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1" nodeType="clickEffect">
                                  <p:stCondLst>
                                    <p:cond delay="0"/>
                                  </p:stCondLst>
                                  <p:childTnLst>
                                    <p:set>
                                      <p:cBhvr>
                                        <p:cTn id="48" dur="1" fill="hold">
                                          <p:stCondLst>
                                            <p:cond delay="0"/>
                                          </p:stCondLst>
                                        </p:cTn>
                                        <p:tgtEl>
                                          <p:spTgt spid="37"/>
                                        </p:tgtEl>
                                        <p:attrNameLst>
                                          <p:attrName>style.visibility</p:attrName>
                                        </p:attrNameLst>
                                      </p:cBhvr>
                                      <p:to>
                                        <p:strVal val="visible"/>
                                      </p:to>
                                    </p:set>
                                  </p:childTnLst>
                                </p:cTn>
                              </p:par>
                              <p:par>
                                <p:cTn id="49" presetID="1" presetClass="entr" presetSubtype="0" fill="hold" grpId="1" nodeType="withEffect">
                                  <p:stCondLst>
                                    <p:cond delay="0"/>
                                  </p:stCondLst>
                                  <p:childTnLst>
                                    <p:set>
                                      <p:cBhvr>
                                        <p:cTn id="50" dur="1" fill="hold">
                                          <p:stCondLst>
                                            <p:cond delay="0"/>
                                          </p:stCondLst>
                                        </p:cTn>
                                        <p:tgtEl>
                                          <p:spTgt spid="38"/>
                                        </p:tgtEl>
                                        <p:attrNameLst>
                                          <p:attrName>style.visibility</p:attrName>
                                        </p:attrNameLst>
                                      </p:cBhvr>
                                      <p:to>
                                        <p:strVal val="visible"/>
                                      </p:to>
                                    </p:set>
                                  </p:childTnLst>
                                </p:cTn>
                              </p:par>
                              <p:par>
                                <p:cTn id="51" presetID="26" presetClass="emph" presetSubtype="0" fill="hold" grpId="0" nodeType="withEffect">
                                  <p:stCondLst>
                                    <p:cond delay="0"/>
                                  </p:stCondLst>
                                  <p:childTnLst>
                                    <p:animEffect transition="out" filter="fade">
                                      <p:cBhvr>
                                        <p:cTn id="52" dur="500" tmFilter="0, 0; .2, .5; .8, .5; 1, 0"/>
                                        <p:tgtEl>
                                          <p:spTgt spid="38"/>
                                        </p:tgtEl>
                                      </p:cBhvr>
                                    </p:animEffect>
                                    <p:animScale>
                                      <p:cBhvr>
                                        <p:cTn id="53" dur="250" autoRev="1" fill="hold"/>
                                        <p:tgtEl>
                                          <p:spTgt spid="38"/>
                                        </p:tgtEl>
                                      </p:cBhvr>
                                      <p:by x="105000" y="105000"/>
                                    </p:animScale>
                                  </p:childTnLst>
                                </p:cTn>
                              </p:par>
                              <p:par>
                                <p:cTn id="54" presetID="26" presetClass="emph" presetSubtype="0" fill="hold" grpId="0" nodeType="withEffect">
                                  <p:stCondLst>
                                    <p:cond delay="0"/>
                                  </p:stCondLst>
                                  <p:childTnLst>
                                    <p:animEffect transition="out" filter="fade">
                                      <p:cBhvr>
                                        <p:cTn id="55" dur="500" tmFilter="0, 0; .2, .5; .8, .5; 1, 0"/>
                                        <p:tgtEl>
                                          <p:spTgt spid="37"/>
                                        </p:tgtEl>
                                      </p:cBhvr>
                                    </p:animEffect>
                                    <p:animScale>
                                      <p:cBhvr>
                                        <p:cTn id="56" dur="250" autoRev="1" fill="hold"/>
                                        <p:tgtEl>
                                          <p:spTgt spid="3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8" grpId="0" animBg="1"/>
      <p:bldP spid="14" grpId="0" animBg="1"/>
      <p:bldP spid="17" grpId="0"/>
      <p:bldP spid="24" grpId="0"/>
      <p:bldP spid="25" grpId="0"/>
      <p:bldP spid="26" grpId="0"/>
      <p:bldP spid="26" grpId="1"/>
      <p:bldP spid="32" grpId="0"/>
      <p:bldP spid="37" grpId="0" animBg="1"/>
      <p:bldP spid="37" grpId="1" animBg="1"/>
      <p:bldP spid="38" grpId="0" animBg="1"/>
      <p:bldP spid="38"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76200" y="1752600"/>
            <a:ext cx="5943600" cy="44196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CA"/>
          </a:p>
        </p:txBody>
      </p:sp>
      <p:sp>
        <p:nvSpPr>
          <p:cNvPr id="2" name="Title 1"/>
          <p:cNvSpPr>
            <a:spLocks noGrp="1"/>
          </p:cNvSpPr>
          <p:nvPr>
            <p:ph type="title"/>
          </p:nvPr>
        </p:nvSpPr>
        <p:spPr>
          <a:xfrm>
            <a:off x="457200" y="152400"/>
            <a:ext cx="8229600" cy="1143000"/>
          </a:xfrm>
        </p:spPr>
        <p:txBody>
          <a:bodyPr>
            <a:normAutofit fontScale="90000"/>
          </a:bodyPr>
          <a:lstStyle/>
          <a:p>
            <a:r>
              <a:rPr lang="en-CA" dirty="0" smtClean="0"/>
              <a:t>Minimize Distance to </a:t>
            </a:r>
            <a:br>
              <a:rPr lang="en-CA" dirty="0" smtClean="0"/>
            </a:br>
            <a:r>
              <a:rPr lang="en-CA" dirty="0" smtClean="0"/>
              <a:t>Target Appearance Model</a:t>
            </a:r>
            <a:endParaRPr lang="en-CA"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7</a:t>
            </a:fld>
            <a:endParaRPr lang="en-US"/>
          </a:p>
        </p:txBody>
      </p:sp>
      <p:graphicFrame>
        <p:nvGraphicFramePr>
          <p:cNvPr id="31748" name="Content Placeholder 5"/>
          <p:cNvGraphicFramePr>
            <a:graphicFrameLocks noChangeAspect="1"/>
          </p:cNvGraphicFramePr>
          <p:nvPr>
            <p:extLst>
              <p:ext uri="{D42A27DB-BD31-4B8C-83A1-F6EECF244321}">
                <p14:modId xmlns:p14="http://schemas.microsoft.com/office/powerpoint/2010/main" val="3509633789"/>
              </p:ext>
            </p:extLst>
          </p:nvPr>
        </p:nvGraphicFramePr>
        <p:xfrm>
          <a:off x="1392238" y="4572000"/>
          <a:ext cx="2459037" cy="655638"/>
        </p:xfrm>
        <a:graphic>
          <a:graphicData uri="http://schemas.openxmlformats.org/presentationml/2006/ole">
            <mc:AlternateContent xmlns:mc="http://schemas.openxmlformats.org/markup-compatibility/2006">
              <mc:Choice xmlns:v="urn:schemas-microsoft-com:vml" Requires="v">
                <p:oleObj spid="_x0000_s253970" name="Equation" r:id="rId3" imgW="761669" imgH="203112" progId="Equation.3">
                  <p:embed/>
                </p:oleObj>
              </mc:Choice>
              <mc:Fallback>
                <p:oleObj name="Equation" r:id="rId3" imgW="761669" imgH="203112"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2238" y="4572000"/>
                        <a:ext cx="2459037" cy="655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749" name="Content Placeholder 5"/>
          <p:cNvGraphicFramePr>
            <a:graphicFrameLocks noChangeAspect="1"/>
          </p:cNvGraphicFramePr>
          <p:nvPr>
            <p:extLst>
              <p:ext uri="{D42A27DB-BD31-4B8C-83A1-F6EECF244321}">
                <p14:modId xmlns:p14="http://schemas.microsoft.com/office/powerpoint/2010/main" val="292025638"/>
              </p:ext>
            </p:extLst>
          </p:nvPr>
        </p:nvGraphicFramePr>
        <p:xfrm>
          <a:off x="1254125" y="5287963"/>
          <a:ext cx="2586038" cy="655637"/>
        </p:xfrm>
        <a:graphic>
          <a:graphicData uri="http://schemas.openxmlformats.org/presentationml/2006/ole">
            <mc:AlternateContent xmlns:mc="http://schemas.openxmlformats.org/markup-compatibility/2006">
              <mc:Choice xmlns:v="urn:schemas-microsoft-com:vml" Requires="v">
                <p:oleObj spid="_x0000_s253971" name="Equation" r:id="rId5" imgW="799753" imgH="203112" progId="Equation.3">
                  <p:embed/>
                </p:oleObj>
              </mc:Choice>
              <mc:Fallback>
                <p:oleObj name="Equation" r:id="rId5" imgW="799753" imgH="203112"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54125" y="5287963"/>
                        <a:ext cx="2586038" cy="6556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Freeform 11"/>
          <p:cNvSpPr/>
          <p:nvPr/>
        </p:nvSpPr>
        <p:spPr>
          <a:xfrm>
            <a:off x="3733800" y="4572000"/>
            <a:ext cx="366760" cy="625176"/>
          </a:xfrm>
          <a:custGeom>
            <a:avLst/>
            <a:gdLst>
              <a:gd name="connsiteX0" fmla="*/ 0 w 1535502"/>
              <a:gd name="connsiteY0" fmla="*/ 1858993 h 1884872"/>
              <a:gd name="connsiteX1" fmla="*/ 681487 w 1535502"/>
              <a:gd name="connsiteY1" fmla="*/ 219974 h 1884872"/>
              <a:gd name="connsiteX2" fmla="*/ 1130061 w 1535502"/>
              <a:gd name="connsiteY2" fmla="*/ 539152 h 1884872"/>
              <a:gd name="connsiteX3" fmla="*/ 1440611 w 1535502"/>
              <a:gd name="connsiteY3" fmla="*/ 418382 h 1884872"/>
              <a:gd name="connsiteX4" fmla="*/ 1535502 w 1535502"/>
              <a:gd name="connsiteY4" fmla="*/ 1884872 h 1884872"/>
              <a:gd name="connsiteX0" fmla="*/ 0 w 1535502"/>
              <a:gd name="connsiteY0" fmla="*/ 1696528 h 1722407"/>
              <a:gd name="connsiteX1" fmla="*/ 353683 w 1535502"/>
              <a:gd name="connsiteY1" fmla="*/ 721743 h 1722407"/>
              <a:gd name="connsiteX2" fmla="*/ 681487 w 1535502"/>
              <a:gd name="connsiteY2" fmla="*/ 57509 h 1722407"/>
              <a:gd name="connsiteX3" fmla="*/ 1130061 w 1535502"/>
              <a:gd name="connsiteY3" fmla="*/ 376687 h 1722407"/>
              <a:gd name="connsiteX4" fmla="*/ 1440611 w 1535502"/>
              <a:gd name="connsiteY4" fmla="*/ 255917 h 1722407"/>
              <a:gd name="connsiteX5" fmla="*/ 1535502 w 1535502"/>
              <a:gd name="connsiteY5" fmla="*/ 1722407 h 1722407"/>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1624 h 1737503"/>
              <a:gd name="connsiteX1" fmla="*/ 398253 w 1535502"/>
              <a:gd name="connsiteY1" fmla="*/ 836043 h 1737503"/>
              <a:gd name="connsiteX2" fmla="*/ 779253 w 1535502"/>
              <a:gd name="connsiteY2" fmla="*/ 74043 h 1737503"/>
              <a:gd name="connsiteX3" fmla="*/ 1130061 w 1535502"/>
              <a:gd name="connsiteY3" fmla="*/ 391783 h 1737503"/>
              <a:gd name="connsiteX4" fmla="*/ 1440611 w 1535502"/>
              <a:gd name="connsiteY4" fmla="*/ 271013 h 1737503"/>
              <a:gd name="connsiteX5" fmla="*/ 1535502 w 1535502"/>
              <a:gd name="connsiteY5" fmla="*/ 1737503 h 1737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35502" h="1737503">
                <a:moveTo>
                  <a:pt x="0" y="1711624"/>
                </a:moveTo>
                <a:cubicBezTo>
                  <a:pt x="58947" y="1549160"/>
                  <a:pt x="284672" y="1109213"/>
                  <a:pt x="398253" y="836043"/>
                </a:cubicBezTo>
                <a:cubicBezTo>
                  <a:pt x="539151" y="511115"/>
                  <a:pt x="657285" y="148086"/>
                  <a:pt x="779253" y="74043"/>
                </a:cubicBezTo>
                <a:cubicBezTo>
                  <a:pt x="901221" y="0"/>
                  <a:pt x="1019835" y="358955"/>
                  <a:pt x="1130061" y="391783"/>
                </a:cubicBezTo>
                <a:cubicBezTo>
                  <a:pt x="1240287" y="424611"/>
                  <a:pt x="1373038" y="46726"/>
                  <a:pt x="1440611" y="271013"/>
                </a:cubicBezTo>
                <a:cubicBezTo>
                  <a:pt x="1508185" y="495300"/>
                  <a:pt x="1521843" y="1116401"/>
                  <a:pt x="1535502" y="1737503"/>
                </a:cubicBezTo>
              </a:path>
            </a:pathLst>
          </a:custGeom>
          <a:solidFill>
            <a:schemeClr val="accent3">
              <a:lumMod val="60000"/>
              <a:lumOff val="40000"/>
            </a:schemeClr>
          </a:solidFill>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3" name="Freeform 12"/>
          <p:cNvSpPr/>
          <p:nvPr/>
        </p:nvSpPr>
        <p:spPr>
          <a:xfrm>
            <a:off x="4514193" y="4572000"/>
            <a:ext cx="591207" cy="606972"/>
          </a:xfrm>
          <a:custGeom>
            <a:avLst/>
            <a:gdLst>
              <a:gd name="connsiteX0" fmla="*/ 0 w 2475186"/>
              <a:gd name="connsiteY0" fmla="*/ 1686910 h 1686910"/>
              <a:gd name="connsiteX1" fmla="*/ 425669 w 2475186"/>
              <a:gd name="connsiteY1" fmla="*/ 709448 h 1686910"/>
              <a:gd name="connsiteX2" fmla="*/ 772510 w 2475186"/>
              <a:gd name="connsiteY2" fmla="*/ 31531 h 1686910"/>
              <a:gd name="connsiteX3" fmla="*/ 1261241 w 2475186"/>
              <a:gd name="connsiteY3" fmla="*/ 898634 h 1686910"/>
              <a:gd name="connsiteX4" fmla="*/ 1749973 w 2475186"/>
              <a:gd name="connsiteY4" fmla="*/ 1103586 h 1686910"/>
              <a:gd name="connsiteX5" fmla="*/ 2333297 w 2475186"/>
              <a:gd name="connsiteY5" fmla="*/ 1545020 h 1686910"/>
              <a:gd name="connsiteX6" fmla="*/ 2475186 w 2475186"/>
              <a:gd name="connsiteY6" fmla="*/ 1655379 h 1686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75186" h="1686910">
                <a:moveTo>
                  <a:pt x="0" y="1686910"/>
                </a:moveTo>
                <a:cubicBezTo>
                  <a:pt x="148458" y="1336127"/>
                  <a:pt x="296917" y="985345"/>
                  <a:pt x="425669" y="709448"/>
                </a:cubicBezTo>
                <a:cubicBezTo>
                  <a:pt x="554421" y="433552"/>
                  <a:pt x="633248" y="0"/>
                  <a:pt x="772510" y="31531"/>
                </a:cubicBezTo>
                <a:cubicBezTo>
                  <a:pt x="911772" y="63062"/>
                  <a:pt x="1098331" y="719958"/>
                  <a:pt x="1261241" y="898634"/>
                </a:cubicBezTo>
                <a:cubicBezTo>
                  <a:pt x="1424151" y="1077310"/>
                  <a:pt x="1571297" y="995855"/>
                  <a:pt x="1749973" y="1103586"/>
                </a:cubicBezTo>
                <a:cubicBezTo>
                  <a:pt x="1928649" y="1211317"/>
                  <a:pt x="2212428" y="1453055"/>
                  <a:pt x="2333297" y="1545020"/>
                </a:cubicBezTo>
                <a:cubicBezTo>
                  <a:pt x="2454166" y="1636986"/>
                  <a:pt x="2464676" y="1646182"/>
                  <a:pt x="2475186" y="1655379"/>
                </a:cubicBezTo>
              </a:path>
            </a:pathLst>
          </a:cu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aphicFrame>
        <p:nvGraphicFramePr>
          <p:cNvPr id="31751" name="Object 7"/>
          <p:cNvGraphicFramePr>
            <a:graphicFrameLocks noChangeAspect="1"/>
          </p:cNvGraphicFramePr>
          <p:nvPr>
            <p:extLst>
              <p:ext uri="{D42A27DB-BD31-4B8C-83A1-F6EECF244321}">
                <p14:modId xmlns:p14="http://schemas.microsoft.com/office/powerpoint/2010/main" val="2204215439"/>
              </p:ext>
            </p:extLst>
          </p:nvPr>
        </p:nvGraphicFramePr>
        <p:xfrm>
          <a:off x="4940300" y="4572000"/>
          <a:ext cx="328613" cy="655638"/>
        </p:xfrm>
        <a:graphic>
          <a:graphicData uri="http://schemas.openxmlformats.org/presentationml/2006/ole">
            <mc:AlternateContent xmlns:mc="http://schemas.openxmlformats.org/markup-compatibility/2006">
              <mc:Choice xmlns:v="urn:schemas-microsoft-com:vml" Requires="v">
                <p:oleObj spid="_x0000_s253972" name="Equation" r:id="rId7" imgW="101512" imgH="203024" progId="Equation.3">
                  <p:embed/>
                </p:oleObj>
              </mc:Choice>
              <mc:Fallback>
                <p:oleObj name="Equation" r:id="rId7" imgW="101512" imgH="203024" progId="Equation.3">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40300" y="4572000"/>
                        <a:ext cx="328613" cy="655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752" name="Object 8"/>
          <p:cNvGraphicFramePr>
            <a:graphicFrameLocks noChangeAspect="1"/>
          </p:cNvGraphicFramePr>
          <p:nvPr>
            <p:extLst>
              <p:ext uri="{D42A27DB-BD31-4B8C-83A1-F6EECF244321}">
                <p14:modId xmlns:p14="http://schemas.microsoft.com/office/powerpoint/2010/main" val="4062047009"/>
              </p:ext>
            </p:extLst>
          </p:nvPr>
        </p:nvGraphicFramePr>
        <p:xfrm>
          <a:off x="4259263" y="4495800"/>
          <a:ext cx="282575" cy="635000"/>
        </p:xfrm>
        <a:graphic>
          <a:graphicData uri="http://schemas.openxmlformats.org/presentationml/2006/ole">
            <mc:AlternateContent xmlns:mc="http://schemas.openxmlformats.org/markup-compatibility/2006">
              <mc:Choice xmlns:v="urn:schemas-microsoft-com:vml" Requires="v">
                <p:oleObj spid="_x0000_s253973" name="Equation" r:id="rId9" imgW="88746" imgH="202848" progId="Equation.3">
                  <p:embed/>
                </p:oleObj>
              </mc:Choice>
              <mc:Fallback>
                <p:oleObj name="Equation" r:id="rId9" imgW="88746" imgH="202848" progId="Equation.3">
                  <p:embed/>
                  <p:pic>
                    <p:nvPicPr>
                      <p:cNvPr id="0"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259263" y="4495800"/>
                        <a:ext cx="282575" cy="635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 name="Freeform 15"/>
          <p:cNvSpPr/>
          <p:nvPr/>
        </p:nvSpPr>
        <p:spPr>
          <a:xfrm>
            <a:off x="3733800" y="5334000"/>
            <a:ext cx="366760" cy="625176"/>
          </a:xfrm>
          <a:custGeom>
            <a:avLst/>
            <a:gdLst>
              <a:gd name="connsiteX0" fmla="*/ 0 w 1535502"/>
              <a:gd name="connsiteY0" fmla="*/ 1858993 h 1884872"/>
              <a:gd name="connsiteX1" fmla="*/ 681487 w 1535502"/>
              <a:gd name="connsiteY1" fmla="*/ 219974 h 1884872"/>
              <a:gd name="connsiteX2" fmla="*/ 1130061 w 1535502"/>
              <a:gd name="connsiteY2" fmla="*/ 539152 h 1884872"/>
              <a:gd name="connsiteX3" fmla="*/ 1440611 w 1535502"/>
              <a:gd name="connsiteY3" fmla="*/ 418382 h 1884872"/>
              <a:gd name="connsiteX4" fmla="*/ 1535502 w 1535502"/>
              <a:gd name="connsiteY4" fmla="*/ 1884872 h 1884872"/>
              <a:gd name="connsiteX0" fmla="*/ 0 w 1535502"/>
              <a:gd name="connsiteY0" fmla="*/ 1696528 h 1722407"/>
              <a:gd name="connsiteX1" fmla="*/ 353683 w 1535502"/>
              <a:gd name="connsiteY1" fmla="*/ 721743 h 1722407"/>
              <a:gd name="connsiteX2" fmla="*/ 681487 w 1535502"/>
              <a:gd name="connsiteY2" fmla="*/ 57509 h 1722407"/>
              <a:gd name="connsiteX3" fmla="*/ 1130061 w 1535502"/>
              <a:gd name="connsiteY3" fmla="*/ 376687 h 1722407"/>
              <a:gd name="connsiteX4" fmla="*/ 1440611 w 1535502"/>
              <a:gd name="connsiteY4" fmla="*/ 255917 h 1722407"/>
              <a:gd name="connsiteX5" fmla="*/ 1535502 w 1535502"/>
              <a:gd name="connsiteY5" fmla="*/ 1722407 h 1722407"/>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1624 h 1737503"/>
              <a:gd name="connsiteX1" fmla="*/ 398253 w 1535502"/>
              <a:gd name="connsiteY1" fmla="*/ 836043 h 1737503"/>
              <a:gd name="connsiteX2" fmla="*/ 779253 w 1535502"/>
              <a:gd name="connsiteY2" fmla="*/ 74043 h 1737503"/>
              <a:gd name="connsiteX3" fmla="*/ 1130061 w 1535502"/>
              <a:gd name="connsiteY3" fmla="*/ 391783 h 1737503"/>
              <a:gd name="connsiteX4" fmla="*/ 1440611 w 1535502"/>
              <a:gd name="connsiteY4" fmla="*/ 271013 h 1737503"/>
              <a:gd name="connsiteX5" fmla="*/ 1535502 w 1535502"/>
              <a:gd name="connsiteY5" fmla="*/ 1737503 h 1737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35502" h="1737503">
                <a:moveTo>
                  <a:pt x="0" y="1711624"/>
                </a:moveTo>
                <a:cubicBezTo>
                  <a:pt x="58947" y="1549160"/>
                  <a:pt x="284672" y="1109213"/>
                  <a:pt x="398253" y="836043"/>
                </a:cubicBezTo>
                <a:cubicBezTo>
                  <a:pt x="539151" y="511115"/>
                  <a:pt x="657285" y="148086"/>
                  <a:pt x="779253" y="74043"/>
                </a:cubicBezTo>
                <a:cubicBezTo>
                  <a:pt x="901221" y="0"/>
                  <a:pt x="1019835" y="358955"/>
                  <a:pt x="1130061" y="391783"/>
                </a:cubicBezTo>
                <a:cubicBezTo>
                  <a:pt x="1240287" y="424611"/>
                  <a:pt x="1373038" y="46726"/>
                  <a:pt x="1440611" y="271013"/>
                </a:cubicBezTo>
                <a:cubicBezTo>
                  <a:pt x="1508185" y="495300"/>
                  <a:pt x="1521843" y="1116401"/>
                  <a:pt x="1535502" y="1737503"/>
                </a:cubicBezTo>
              </a:path>
            </a:pathLst>
          </a:custGeom>
          <a:solidFill>
            <a:schemeClr val="accent3">
              <a:lumMod val="60000"/>
              <a:lumOff val="40000"/>
            </a:schemeClr>
          </a:solidFill>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7" name="Freeform 16"/>
          <p:cNvSpPr/>
          <p:nvPr/>
        </p:nvSpPr>
        <p:spPr>
          <a:xfrm>
            <a:off x="4490112" y="5334000"/>
            <a:ext cx="591207" cy="606972"/>
          </a:xfrm>
          <a:custGeom>
            <a:avLst/>
            <a:gdLst>
              <a:gd name="connsiteX0" fmla="*/ 0 w 2475186"/>
              <a:gd name="connsiteY0" fmla="*/ 1686910 h 1686910"/>
              <a:gd name="connsiteX1" fmla="*/ 425669 w 2475186"/>
              <a:gd name="connsiteY1" fmla="*/ 709448 h 1686910"/>
              <a:gd name="connsiteX2" fmla="*/ 772510 w 2475186"/>
              <a:gd name="connsiteY2" fmla="*/ 31531 h 1686910"/>
              <a:gd name="connsiteX3" fmla="*/ 1261241 w 2475186"/>
              <a:gd name="connsiteY3" fmla="*/ 898634 h 1686910"/>
              <a:gd name="connsiteX4" fmla="*/ 1749973 w 2475186"/>
              <a:gd name="connsiteY4" fmla="*/ 1103586 h 1686910"/>
              <a:gd name="connsiteX5" fmla="*/ 2333297 w 2475186"/>
              <a:gd name="connsiteY5" fmla="*/ 1545020 h 1686910"/>
              <a:gd name="connsiteX6" fmla="*/ 2475186 w 2475186"/>
              <a:gd name="connsiteY6" fmla="*/ 1655379 h 1686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75186" h="1686910">
                <a:moveTo>
                  <a:pt x="0" y="1686910"/>
                </a:moveTo>
                <a:cubicBezTo>
                  <a:pt x="148458" y="1336127"/>
                  <a:pt x="296917" y="985345"/>
                  <a:pt x="425669" y="709448"/>
                </a:cubicBezTo>
                <a:cubicBezTo>
                  <a:pt x="554421" y="433552"/>
                  <a:pt x="633248" y="0"/>
                  <a:pt x="772510" y="31531"/>
                </a:cubicBezTo>
                <a:cubicBezTo>
                  <a:pt x="911772" y="63062"/>
                  <a:pt x="1098331" y="719958"/>
                  <a:pt x="1261241" y="898634"/>
                </a:cubicBezTo>
                <a:cubicBezTo>
                  <a:pt x="1424151" y="1077310"/>
                  <a:pt x="1571297" y="995855"/>
                  <a:pt x="1749973" y="1103586"/>
                </a:cubicBezTo>
                <a:cubicBezTo>
                  <a:pt x="1928649" y="1211317"/>
                  <a:pt x="2212428" y="1453055"/>
                  <a:pt x="2333297" y="1545020"/>
                </a:cubicBezTo>
                <a:cubicBezTo>
                  <a:pt x="2454166" y="1636986"/>
                  <a:pt x="2464676" y="1646182"/>
                  <a:pt x="2475186" y="1655379"/>
                </a:cubicBezTo>
              </a:path>
            </a:pathLst>
          </a:cu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aphicFrame>
        <p:nvGraphicFramePr>
          <p:cNvPr id="18" name="Object 7"/>
          <p:cNvGraphicFramePr>
            <a:graphicFrameLocks noChangeAspect="1"/>
          </p:cNvGraphicFramePr>
          <p:nvPr>
            <p:extLst>
              <p:ext uri="{D42A27DB-BD31-4B8C-83A1-F6EECF244321}">
                <p14:modId xmlns:p14="http://schemas.microsoft.com/office/powerpoint/2010/main" val="1316660777"/>
              </p:ext>
            </p:extLst>
          </p:nvPr>
        </p:nvGraphicFramePr>
        <p:xfrm>
          <a:off x="5005387" y="5334000"/>
          <a:ext cx="328613" cy="655638"/>
        </p:xfrm>
        <a:graphic>
          <a:graphicData uri="http://schemas.openxmlformats.org/presentationml/2006/ole">
            <mc:AlternateContent xmlns:mc="http://schemas.openxmlformats.org/markup-compatibility/2006">
              <mc:Choice xmlns:v="urn:schemas-microsoft-com:vml" Requires="v">
                <p:oleObj spid="_x0000_s253974" name="Equation" r:id="rId11" imgW="101512" imgH="203024" progId="Equation.3">
                  <p:embed/>
                </p:oleObj>
              </mc:Choice>
              <mc:Fallback>
                <p:oleObj name="Equation" r:id="rId11" imgW="101512" imgH="203024" progId="Equation.3">
                  <p:embed/>
                  <p:pic>
                    <p:nvPicPr>
                      <p:cNvPr id="0"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05387" y="5334000"/>
                        <a:ext cx="328613" cy="655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9" name="Object 8"/>
          <p:cNvGraphicFramePr>
            <a:graphicFrameLocks noChangeAspect="1"/>
          </p:cNvGraphicFramePr>
          <p:nvPr>
            <p:extLst>
              <p:ext uri="{D42A27DB-BD31-4B8C-83A1-F6EECF244321}">
                <p14:modId xmlns:p14="http://schemas.microsoft.com/office/powerpoint/2010/main" val="496332686"/>
              </p:ext>
            </p:extLst>
          </p:nvPr>
        </p:nvGraphicFramePr>
        <p:xfrm>
          <a:off x="4285851" y="5768975"/>
          <a:ext cx="246062" cy="327025"/>
        </p:xfrm>
        <a:graphic>
          <a:graphicData uri="http://schemas.openxmlformats.org/presentationml/2006/ole">
            <mc:AlternateContent xmlns:mc="http://schemas.openxmlformats.org/markup-compatibility/2006">
              <mc:Choice xmlns:v="urn:schemas-microsoft-com:vml" Requires="v">
                <p:oleObj spid="_x0000_s253975" name="Equation" r:id="rId12" imgW="76068" imgH="101424" progId="Equation.3">
                  <p:embed/>
                </p:oleObj>
              </mc:Choice>
              <mc:Fallback>
                <p:oleObj name="Equation" r:id="rId12" imgW="76068" imgH="101424" progId="Equation.3">
                  <p:embed/>
                  <p:pic>
                    <p:nvPicPr>
                      <p:cNvPr id="0" name="Picture 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285851" y="5768975"/>
                        <a:ext cx="246062" cy="3270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 name="Freeform 19"/>
          <p:cNvSpPr/>
          <p:nvPr/>
        </p:nvSpPr>
        <p:spPr>
          <a:xfrm>
            <a:off x="3733800" y="3717925"/>
            <a:ext cx="366760" cy="625176"/>
          </a:xfrm>
          <a:custGeom>
            <a:avLst/>
            <a:gdLst>
              <a:gd name="connsiteX0" fmla="*/ 0 w 1535502"/>
              <a:gd name="connsiteY0" fmla="*/ 1858993 h 1884872"/>
              <a:gd name="connsiteX1" fmla="*/ 681487 w 1535502"/>
              <a:gd name="connsiteY1" fmla="*/ 219974 h 1884872"/>
              <a:gd name="connsiteX2" fmla="*/ 1130061 w 1535502"/>
              <a:gd name="connsiteY2" fmla="*/ 539152 h 1884872"/>
              <a:gd name="connsiteX3" fmla="*/ 1440611 w 1535502"/>
              <a:gd name="connsiteY3" fmla="*/ 418382 h 1884872"/>
              <a:gd name="connsiteX4" fmla="*/ 1535502 w 1535502"/>
              <a:gd name="connsiteY4" fmla="*/ 1884872 h 1884872"/>
              <a:gd name="connsiteX0" fmla="*/ 0 w 1535502"/>
              <a:gd name="connsiteY0" fmla="*/ 1696528 h 1722407"/>
              <a:gd name="connsiteX1" fmla="*/ 353683 w 1535502"/>
              <a:gd name="connsiteY1" fmla="*/ 721743 h 1722407"/>
              <a:gd name="connsiteX2" fmla="*/ 681487 w 1535502"/>
              <a:gd name="connsiteY2" fmla="*/ 57509 h 1722407"/>
              <a:gd name="connsiteX3" fmla="*/ 1130061 w 1535502"/>
              <a:gd name="connsiteY3" fmla="*/ 376687 h 1722407"/>
              <a:gd name="connsiteX4" fmla="*/ 1440611 w 1535502"/>
              <a:gd name="connsiteY4" fmla="*/ 255917 h 1722407"/>
              <a:gd name="connsiteX5" fmla="*/ 1535502 w 1535502"/>
              <a:gd name="connsiteY5" fmla="*/ 1722407 h 1722407"/>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1624 h 1737503"/>
              <a:gd name="connsiteX1" fmla="*/ 398253 w 1535502"/>
              <a:gd name="connsiteY1" fmla="*/ 836043 h 1737503"/>
              <a:gd name="connsiteX2" fmla="*/ 779253 w 1535502"/>
              <a:gd name="connsiteY2" fmla="*/ 74043 h 1737503"/>
              <a:gd name="connsiteX3" fmla="*/ 1130061 w 1535502"/>
              <a:gd name="connsiteY3" fmla="*/ 391783 h 1737503"/>
              <a:gd name="connsiteX4" fmla="*/ 1440611 w 1535502"/>
              <a:gd name="connsiteY4" fmla="*/ 271013 h 1737503"/>
              <a:gd name="connsiteX5" fmla="*/ 1535502 w 1535502"/>
              <a:gd name="connsiteY5" fmla="*/ 1737503 h 1737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35502" h="1737503">
                <a:moveTo>
                  <a:pt x="0" y="1711624"/>
                </a:moveTo>
                <a:cubicBezTo>
                  <a:pt x="58947" y="1549160"/>
                  <a:pt x="284672" y="1109213"/>
                  <a:pt x="398253" y="836043"/>
                </a:cubicBezTo>
                <a:cubicBezTo>
                  <a:pt x="539151" y="511115"/>
                  <a:pt x="657285" y="148086"/>
                  <a:pt x="779253" y="74043"/>
                </a:cubicBezTo>
                <a:cubicBezTo>
                  <a:pt x="901221" y="0"/>
                  <a:pt x="1019835" y="358955"/>
                  <a:pt x="1130061" y="391783"/>
                </a:cubicBezTo>
                <a:cubicBezTo>
                  <a:pt x="1240287" y="424611"/>
                  <a:pt x="1373038" y="46726"/>
                  <a:pt x="1440611" y="271013"/>
                </a:cubicBezTo>
                <a:cubicBezTo>
                  <a:pt x="1508185" y="495300"/>
                  <a:pt x="1521843" y="1116401"/>
                  <a:pt x="1535502" y="1737503"/>
                </a:cubicBezTo>
              </a:path>
            </a:pathLst>
          </a:custGeom>
          <a:solidFill>
            <a:schemeClr val="accent3">
              <a:lumMod val="60000"/>
              <a:lumOff val="40000"/>
            </a:schemeClr>
          </a:solidFill>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1" name="Freeform 20"/>
          <p:cNvSpPr/>
          <p:nvPr/>
        </p:nvSpPr>
        <p:spPr>
          <a:xfrm>
            <a:off x="4437993" y="3717925"/>
            <a:ext cx="591207" cy="606972"/>
          </a:xfrm>
          <a:custGeom>
            <a:avLst/>
            <a:gdLst>
              <a:gd name="connsiteX0" fmla="*/ 0 w 2475186"/>
              <a:gd name="connsiteY0" fmla="*/ 1686910 h 1686910"/>
              <a:gd name="connsiteX1" fmla="*/ 425669 w 2475186"/>
              <a:gd name="connsiteY1" fmla="*/ 709448 h 1686910"/>
              <a:gd name="connsiteX2" fmla="*/ 772510 w 2475186"/>
              <a:gd name="connsiteY2" fmla="*/ 31531 h 1686910"/>
              <a:gd name="connsiteX3" fmla="*/ 1261241 w 2475186"/>
              <a:gd name="connsiteY3" fmla="*/ 898634 h 1686910"/>
              <a:gd name="connsiteX4" fmla="*/ 1749973 w 2475186"/>
              <a:gd name="connsiteY4" fmla="*/ 1103586 h 1686910"/>
              <a:gd name="connsiteX5" fmla="*/ 2333297 w 2475186"/>
              <a:gd name="connsiteY5" fmla="*/ 1545020 h 1686910"/>
              <a:gd name="connsiteX6" fmla="*/ 2475186 w 2475186"/>
              <a:gd name="connsiteY6" fmla="*/ 1655379 h 1686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75186" h="1686910">
                <a:moveTo>
                  <a:pt x="0" y="1686910"/>
                </a:moveTo>
                <a:cubicBezTo>
                  <a:pt x="148458" y="1336127"/>
                  <a:pt x="296917" y="985345"/>
                  <a:pt x="425669" y="709448"/>
                </a:cubicBezTo>
                <a:cubicBezTo>
                  <a:pt x="554421" y="433552"/>
                  <a:pt x="633248" y="0"/>
                  <a:pt x="772510" y="31531"/>
                </a:cubicBezTo>
                <a:cubicBezTo>
                  <a:pt x="911772" y="63062"/>
                  <a:pt x="1098331" y="719958"/>
                  <a:pt x="1261241" y="898634"/>
                </a:cubicBezTo>
                <a:cubicBezTo>
                  <a:pt x="1424151" y="1077310"/>
                  <a:pt x="1571297" y="995855"/>
                  <a:pt x="1749973" y="1103586"/>
                </a:cubicBezTo>
                <a:cubicBezTo>
                  <a:pt x="1928649" y="1211317"/>
                  <a:pt x="2212428" y="1453055"/>
                  <a:pt x="2333297" y="1545020"/>
                </a:cubicBezTo>
                <a:cubicBezTo>
                  <a:pt x="2454166" y="1636986"/>
                  <a:pt x="2464676" y="1646182"/>
                  <a:pt x="2475186" y="1655379"/>
                </a:cubicBezTo>
              </a:path>
            </a:pathLst>
          </a:cu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aphicFrame>
        <p:nvGraphicFramePr>
          <p:cNvPr id="22" name="Object 7"/>
          <p:cNvGraphicFramePr>
            <a:graphicFrameLocks noChangeAspect="1"/>
          </p:cNvGraphicFramePr>
          <p:nvPr>
            <p:extLst>
              <p:ext uri="{D42A27DB-BD31-4B8C-83A1-F6EECF244321}">
                <p14:modId xmlns:p14="http://schemas.microsoft.com/office/powerpoint/2010/main" val="2388780254"/>
              </p:ext>
            </p:extLst>
          </p:nvPr>
        </p:nvGraphicFramePr>
        <p:xfrm>
          <a:off x="4848225" y="3657600"/>
          <a:ext cx="658813" cy="777875"/>
        </p:xfrm>
        <a:graphic>
          <a:graphicData uri="http://schemas.openxmlformats.org/presentationml/2006/ole">
            <mc:AlternateContent xmlns:mc="http://schemas.openxmlformats.org/markup-compatibility/2006">
              <mc:Choice xmlns:v="urn:schemas-microsoft-com:vml" Requires="v">
                <p:oleObj spid="_x0000_s253976" name="Equation" r:id="rId14" imgW="203112" imgH="241195" progId="Equation.3">
                  <p:embed/>
                </p:oleObj>
              </mc:Choice>
              <mc:Fallback>
                <p:oleObj name="Equation" r:id="rId14" imgW="203112" imgH="241195" progId="Equation.3">
                  <p:embed/>
                  <p:pic>
                    <p:nvPicPr>
                      <p:cNvPr id="0" name="Picture 8"/>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848225" y="3657600"/>
                        <a:ext cx="658813" cy="7778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3" name="Object 8"/>
          <p:cNvGraphicFramePr>
            <a:graphicFrameLocks noChangeAspect="1"/>
          </p:cNvGraphicFramePr>
          <p:nvPr>
            <p:extLst>
              <p:ext uri="{D42A27DB-BD31-4B8C-83A1-F6EECF244321}">
                <p14:modId xmlns:p14="http://schemas.microsoft.com/office/powerpoint/2010/main" val="2778088461"/>
              </p:ext>
            </p:extLst>
          </p:nvPr>
        </p:nvGraphicFramePr>
        <p:xfrm>
          <a:off x="4246563" y="3833813"/>
          <a:ext cx="287337" cy="246062"/>
        </p:xfrm>
        <a:graphic>
          <a:graphicData uri="http://schemas.openxmlformats.org/presentationml/2006/ole">
            <mc:AlternateContent xmlns:mc="http://schemas.openxmlformats.org/markup-compatibility/2006">
              <mc:Choice xmlns:v="urn:schemas-microsoft-com:vml" Requires="v">
                <p:oleObj spid="_x0000_s253977" name="Equation" r:id="rId16" imgW="88592" imgH="75936" progId="Equation.3">
                  <p:embed/>
                </p:oleObj>
              </mc:Choice>
              <mc:Fallback>
                <p:oleObj name="Equation" r:id="rId16" imgW="88592" imgH="75936" progId="Equation.3">
                  <p:embed/>
                  <p:pic>
                    <p:nvPicPr>
                      <p:cNvPr id="0" name="Picture 9"/>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246563" y="3833813"/>
                        <a:ext cx="287337" cy="2460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757" name="Object 13"/>
          <p:cNvGraphicFramePr>
            <a:graphicFrameLocks noChangeAspect="1"/>
          </p:cNvGraphicFramePr>
          <p:nvPr>
            <p:extLst>
              <p:ext uri="{D42A27DB-BD31-4B8C-83A1-F6EECF244321}">
                <p14:modId xmlns:p14="http://schemas.microsoft.com/office/powerpoint/2010/main" val="2423288949"/>
              </p:ext>
            </p:extLst>
          </p:nvPr>
        </p:nvGraphicFramePr>
        <p:xfrm>
          <a:off x="1981200" y="3717925"/>
          <a:ext cx="1733550" cy="655638"/>
        </p:xfrm>
        <a:graphic>
          <a:graphicData uri="http://schemas.openxmlformats.org/presentationml/2006/ole">
            <mc:AlternateContent xmlns:mc="http://schemas.openxmlformats.org/markup-compatibility/2006">
              <mc:Choice xmlns:v="urn:schemas-microsoft-com:vml" Requires="v">
                <p:oleObj spid="_x0000_s253978" name="Equation" r:id="rId18" imgW="533169" imgH="203112" progId="Equation.3">
                  <p:embed/>
                </p:oleObj>
              </mc:Choice>
              <mc:Fallback>
                <p:oleObj name="Equation" r:id="rId18" imgW="533169" imgH="203112" progId="Equation.3">
                  <p:embed/>
                  <p:pic>
                    <p:nvPicPr>
                      <p:cNvPr id="0" name="Picture 10"/>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981200" y="3717925"/>
                        <a:ext cx="1733550" cy="655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758" name="Object 14"/>
          <p:cNvGraphicFramePr>
            <a:graphicFrameLocks noChangeAspect="1"/>
          </p:cNvGraphicFramePr>
          <p:nvPr>
            <p:extLst>
              <p:ext uri="{D42A27DB-BD31-4B8C-83A1-F6EECF244321}">
                <p14:modId xmlns:p14="http://schemas.microsoft.com/office/powerpoint/2010/main" val="4243023346"/>
              </p:ext>
            </p:extLst>
          </p:nvPr>
        </p:nvGraphicFramePr>
        <p:xfrm>
          <a:off x="1327150" y="1905000"/>
          <a:ext cx="3605213" cy="1428750"/>
        </p:xfrm>
        <a:graphic>
          <a:graphicData uri="http://schemas.openxmlformats.org/presentationml/2006/ole">
            <mc:AlternateContent xmlns:mc="http://schemas.openxmlformats.org/markup-compatibility/2006">
              <mc:Choice xmlns:v="urn:schemas-microsoft-com:vml" Requires="v">
                <p:oleObj spid="_x0000_s253979" name="Equation" r:id="rId20" imgW="1282700" imgH="508000" progId="Equation.3">
                  <p:embed/>
                </p:oleObj>
              </mc:Choice>
              <mc:Fallback>
                <p:oleObj name="Equation" r:id="rId20" imgW="1282700" imgH="508000" progId="Equation.3">
                  <p:embed/>
                  <p:pic>
                    <p:nvPicPr>
                      <p:cNvPr id="0" name="Picture 11"/>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1327150" y="1905000"/>
                        <a:ext cx="3605213" cy="142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27" name="Straight Connector 26"/>
          <p:cNvCxnSpPr/>
          <p:nvPr/>
        </p:nvCxnSpPr>
        <p:spPr>
          <a:xfrm flipV="1">
            <a:off x="1066800" y="1981200"/>
            <a:ext cx="3505200" cy="129540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1600" y="1905000"/>
            <a:ext cx="3505200" cy="137160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172200" y="3886200"/>
            <a:ext cx="3057247" cy="1384995"/>
          </a:xfrm>
          <a:prstGeom prst="rect">
            <a:avLst/>
          </a:prstGeom>
          <a:noFill/>
          <a:ln>
            <a:noFill/>
          </a:ln>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smtClean="0">
                <a:solidFill>
                  <a:schemeClr val="tx1"/>
                </a:solidFill>
              </a:rPr>
              <a:t>Non-linear </a:t>
            </a:r>
          </a:p>
          <a:p>
            <a:r>
              <a:rPr lang="en-US" sz="2800" b="1" dirty="0" smtClean="0">
                <a:solidFill>
                  <a:schemeClr val="tx1"/>
                </a:solidFill>
              </a:rPr>
              <a:t>harder to optimize</a:t>
            </a:r>
            <a:br>
              <a:rPr lang="en-US" sz="2800" b="1" dirty="0" smtClean="0">
                <a:solidFill>
                  <a:schemeClr val="tx1"/>
                </a:solidFill>
              </a:rPr>
            </a:br>
            <a:r>
              <a:rPr lang="en-US" sz="2800" b="1" dirty="0" smtClean="0">
                <a:solidFill>
                  <a:schemeClr val="tx1"/>
                </a:solidFill>
              </a:rPr>
              <a:t>regional term</a:t>
            </a:r>
            <a:endParaRPr lang="en-US" sz="2800" b="1" dirty="0">
              <a:solidFill>
                <a:schemeClr val="tx1"/>
              </a:solidFill>
            </a:endParaRPr>
          </a:p>
        </p:txBody>
      </p:sp>
      <p:sp>
        <p:nvSpPr>
          <p:cNvPr id="25" name="Right Brace 24"/>
          <p:cNvSpPr/>
          <p:nvPr/>
        </p:nvSpPr>
        <p:spPr>
          <a:xfrm>
            <a:off x="5257800" y="3657600"/>
            <a:ext cx="381000" cy="2438400"/>
          </a:xfrm>
          <a:prstGeom prst="rightBrace">
            <a:avLst>
              <a:gd name="adj1" fmla="val 51318"/>
              <a:gd name="adj2"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aphicFrame>
        <p:nvGraphicFramePr>
          <p:cNvPr id="6" name="Object 5"/>
          <p:cNvGraphicFramePr>
            <a:graphicFrameLocks noChangeAspect="1"/>
          </p:cNvGraphicFramePr>
          <p:nvPr>
            <p:extLst>
              <p:ext uri="{D42A27DB-BD31-4B8C-83A1-F6EECF244321}">
                <p14:modId xmlns:p14="http://schemas.microsoft.com/office/powerpoint/2010/main" val="3062140360"/>
              </p:ext>
            </p:extLst>
          </p:nvPr>
        </p:nvGraphicFramePr>
        <p:xfrm>
          <a:off x="4498735" y="3990604"/>
          <a:ext cx="276840" cy="298204"/>
        </p:xfrm>
        <a:graphic>
          <a:graphicData uri="http://schemas.openxmlformats.org/presentationml/2006/ole">
            <mc:AlternateContent xmlns:mc="http://schemas.openxmlformats.org/markup-compatibility/2006">
              <mc:Choice xmlns:v="urn:schemas-microsoft-com:vml" Requires="v">
                <p:oleObj spid="_x0000_s253980" name="Equation" r:id="rId22" imgW="152268" imgH="164957" progId="Equation.3">
                  <p:embed/>
                </p:oleObj>
              </mc:Choice>
              <mc:Fallback>
                <p:oleObj name="Equation" r:id="rId22" imgW="152268" imgH="164957" progId="Equation.3">
                  <p:embed/>
                  <p:pic>
                    <p:nvPicPr>
                      <p:cNvPr id="0" name="Picture 12"/>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4498735" y="3990604"/>
                        <a:ext cx="276840" cy="2982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272392859"/>
              </p:ext>
            </p:extLst>
          </p:nvPr>
        </p:nvGraphicFramePr>
        <p:xfrm>
          <a:off x="3851264" y="3980467"/>
          <a:ext cx="230552" cy="321349"/>
        </p:xfrm>
        <a:graphic>
          <a:graphicData uri="http://schemas.openxmlformats.org/presentationml/2006/ole">
            <mc:AlternateContent xmlns:mc="http://schemas.openxmlformats.org/markup-compatibility/2006">
              <mc:Choice xmlns:v="urn:schemas-microsoft-com:vml" Requires="v">
                <p:oleObj spid="_x0000_s253981" name="Equation" r:id="rId24" imgW="126725" imgH="177415" progId="Equation.3">
                  <p:embed/>
                </p:oleObj>
              </mc:Choice>
              <mc:Fallback>
                <p:oleObj name="Equation" r:id="rId24" imgW="126725" imgH="177415" progId="Equation.3">
                  <p:embed/>
                  <p:pic>
                    <p:nvPicPr>
                      <p:cNvPr id="0" name="Picture 13"/>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3851264" y="3980467"/>
                        <a:ext cx="230552" cy="32134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2568198943"/>
              </p:ext>
            </p:extLst>
          </p:nvPr>
        </p:nvGraphicFramePr>
        <p:xfrm>
          <a:off x="4575175" y="4802210"/>
          <a:ext cx="276225" cy="298450"/>
        </p:xfrm>
        <a:graphic>
          <a:graphicData uri="http://schemas.openxmlformats.org/presentationml/2006/ole">
            <mc:AlternateContent xmlns:mc="http://schemas.openxmlformats.org/markup-compatibility/2006">
              <mc:Choice xmlns:v="urn:schemas-microsoft-com:vml" Requires="v">
                <p:oleObj spid="_x0000_s253982" name="Equation" r:id="rId26" imgW="152268" imgH="164957" progId="Equation.3">
                  <p:embed/>
                </p:oleObj>
              </mc:Choice>
              <mc:Fallback>
                <p:oleObj name="Equation" r:id="rId26" imgW="152268" imgH="164957" progId="Equation.3">
                  <p:embed/>
                  <p:pic>
                    <p:nvPicPr>
                      <p:cNvPr id="0" name="Picture 14"/>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4575175" y="4802210"/>
                        <a:ext cx="276225" cy="298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614588011"/>
              </p:ext>
            </p:extLst>
          </p:nvPr>
        </p:nvGraphicFramePr>
        <p:xfrm>
          <a:off x="3886200" y="4791098"/>
          <a:ext cx="230188" cy="322262"/>
        </p:xfrm>
        <a:graphic>
          <a:graphicData uri="http://schemas.openxmlformats.org/presentationml/2006/ole">
            <mc:AlternateContent xmlns:mc="http://schemas.openxmlformats.org/markup-compatibility/2006">
              <mc:Choice xmlns:v="urn:schemas-microsoft-com:vml" Requires="v">
                <p:oleObj spid="_x0000_s253983" name="Equation" r:id="rId27" imgW="126725" imgH="177415" progId="Equation.3">
                  <p:embed/>
                </p:oleObj>
              </mc:Choice>
              <mc:Fallback>
                <p:oleObj name="Equation" r:id="rId27" imgW="126725" imgH="177415" progId="Equation.3">
                  <p:embed/>
                  <p:pic>
                    <p:nvPicPr>
                      <p:cNvPr id="0" name="Picture 15"/>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3886200" y="4791098"/>
                        <a:ext cx="230188" cy="3222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1079996623"/>
              </p:ext>
            </p:extLst>
          </p:nvPr>
        </p:nvGraphicFramePr>
        <p:xfrm>
          <a:off x="4561527" y="5556250"/>
          <a:ext cx="276225" cy="298450"/>
        </p:xfrm>
        <a:graphic>
          <a:graphicData uri="http://schemas.openxmlformats.org/presentationml/2006/ole">
            <mc:AlternateContent xmlns:mc="http://schemas.openxmlformats.org/markup-compatibility/2006">
              <mc:Choice xmlns:v="urn:schemas-microsoft-com:vml" Requires="v">
                <p:oleObj spid="_x0000_s253984" name="Equation" r:id="rId28" imgW="152268" imgH="164957" progId="Equation.3">
                  <p:embed/>
                </p:oleObj>
              </mc:Choice>
              <mc:Fallback>
                <p:oleObj name="Equation" r:id="rId28" imgW="152268" imgH="164957" progId="Equation.3">
                  <p:embed/>
                  <p:pic>
                    <p:nvPicPr>
                      <p:cNvPr id="0" name="Picture 16"/>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4561527" y="5556250"/>
                        <a:ext cx="276225" cy="298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1462404186"/>
              </p:ext>
            </p:extLst>
          </p:nvPr>
        </p:nvGraphicFramePr>
        <p:xfrm>
          <a:off x="3899848" y="5545137"/>
          <a:ext cx="230188" cy="322263"/>
        </p:xfrm>
        <a:graphic>
          <a:graphicData uri="http://schemas.openxmlformats.org/presentationml/2006/ole">
            <mc:AlternateContent xmlns:mc="http://schemas.openxmlformats.org/markup-compatibility/2006">
              <mc:Choice xmlns:v="urn:schemas-microsoft-com:vml" Requires="v">
                <p:oleObj spid="_x0000_s253985" name="Equation" r:id="rId29" imgW="126725" imgH="177415" progId="Equation.3">
                  <p:embed/>
                </p:oleObj>
              </mc:Choice>
              <mc:Fallback>
                <p:oleObj name="Equation" r:id="rId29" imgW="126725" imgH="177415" progId="Equation.3">
                  <p:embed/>
                  <p:pic>
                    <p:nvPicPr>
                      <p:cNvPr id="0" name="Picture 17"/>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3899848" y="5545137"/>
                        <a:ext cx="230188" cy="3222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175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174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1751"/>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175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174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6" grpId="0" animBg="1"/>
      <p:bldP spid="17" grpId="0" animBg="1"/>
      <p:bldP spid="20" grpId="0" animBg="1"/>
      <p:bldP spid="21" grpId="0" animBg="1"/>
      <p:bldP spid="24" grpId="0"/>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12"/>
          <p:cNvSpPr>
            <a:spLocks noGrp="1"/>
          </p:cNvSpPr>
          <p:nvPr>
            <p:ph idx="1"/>
          </p:nvPr>
        </p:nvSpPr>
        <p:spPr/>
        <p:txBody>
          <a:bodyPr/>
          <a:lstStyle/>
          <a:p>
            <a:endParaRPr lang="en-CA" dirty="0" smtClean="0"/>
          </a:p>
          <a:p>
            <a:endParaRPr lang="en-CA" dirty="0" smtClean="0"/>
          </a:p>
          <a:p>
            <a:endParaRPr lang="en-CA" dirty="0" smtClean="0"/>
          </a:p>
          <a:p>
            <a:endParaRPr lang="en-CA" dirty="0" smtClean="0"/>
          </a:p>
          <a:p>
            <a:endParaRPr lang="en-CA" dirty="0" smtClean="0"/>
          </a:p>
          <a:p>
            <a:pPr lvl="1"/>
            <a:r>
              <a:rPr lang="en-CA" b="1" dirty="0" smtClean="0"/>
              <a:t>appearance</a:t>
            </a:r>
            <a:r>
              <a:rPr lang="en-CA" dirty="0" smtClean="0"/>
              <a:t> models </a:t>
            </a:r>
          </a:p>
          <a:p>
            <a:pPr lvl="1"/>
            <a:r>
              <a:rPr lang="en-CA" b="1" dirty="0" smtClean="0"/>
              <a:t>shape</a:t>
            </a:r>
            <a:endParaRPr lang="en-CA" b="1" dirty="0"/>
          </a:p>
        </p:txBody>
      </p:sp>
      <p:sp>
        <p:nvSpPr>
          <p:cNvPr id="4" name="TextBox 3"/>
          <p:cNvSpPr txBox="1"/>
          <p:nvPr/>
        </p:nvSpPr>
        <p:spPr>
          <a:xfrm>
            <a:off x="2895601" y="2627293"/>
            <a:ext cx="2514599" cy="954107"/>
          </a:xfrm>
          <a:prstGeom prst="rect">
            <a:avLst/>
          </a:prstGeom>
          <a:noFill/>
        </p:spPr>
        <p:txBody>
          <a:bodyPr wrap="square" rtlCol="0">
            <a:spAutoFit/>
          </a:bodyPr>
          <a:lstStyle/>
          <a:p>
            <a:pPr algn="ctr"/>
            <a:r>
              <a:rPr lang="en-CA" sz="2800" b="1" dirty="0" smtClean="0">
                <a:solidFill>
                  <a:srgbClr val="0070C0"/>
                </a:solidFill>
              </a:rPr>
              <a:t>non-linear regional term</a:t>
            </a:r>
            <a:endParaRPr lang="en-CA" sz="2800" b="1" dirty="0">
              <a:solidFill>
                <a:srgbClr val="0070C0"/>
              </a:solidFill>
            </a:endParaRPr>
          </a:p>
        </p:txBody>
      </p:sp>
      <p:graphicFrame>
        <p:nvGraphicFramePr>
          <p:cNvPr id="6" name="Content Placeholder 5"/>
          <p:cNvGraphicFramePr>
            <a:graphicFrameLocks noChangeAspect="1"/>
          </p:cNvGraphicFramePr>
          <p:nvPr>
            <p:extLst>
              <p:ext uri="{D42A27DB-BD31-4B8C-83A1-F6EECF244321}">
                <p14:modId xmlns:p14="http://schemas.microsoft.com/office/powerpoint/2010/main" val="434226788"/>
              </p:ext>
            </p:extLst>
          </p:nvPr>
        </p:nvGraphicFramePr>
        <p:xfrm>
          <a:off x="2057400" y="1997075"/>
          <a:ext cx="3976687" cy="669925"/>
        </p:xfrm>
        <a:graphic>
          <a:graphicData uri="http://schemas.openxmlformats.org/presentationml/2006/ole">
            <mc:AlternateContent xmlns:mc="http://schemas.openxmlformats.org/markup-compatibility/2006">
              <mc:Choice xmlns:v="urn:schemas-microsoft-com:vml" Requires="v">
                <p:oleObj spid="_x0000_s254981" name="Equation" r:id="rId4" imgW="1206500" imgH="203200" progId="Equation.3">
                  <p:embed/>
                </p:oleObj>
              </mc:Choice>
              <mc:Fallback>
                <p:oleObj name="Equation" r:id="rId4" imgW="1206500" imgH="2032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7400" y="1997075"/>
                        <a:ext cx="3976687" cy="669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3" name="Group 6"/>
          <p:cNvGrpSpPr/>
          <p:nvPr/>
        </p:nvGrpSpPr>
        <p:grpSpPr>
          <a:xfrm>
            <a:off x="6816472" y="1828800"/>
            <a:ext cx="2175128" cy="2041244"/>
            <a:chOff x="728600" y="6739481"/>
            <a:chExt cx="2175128" cy="2041244"/>
          </a:xfrm>
        </p:grpSpPr>
        <p:grpSp>
          <p:nvGrpSpPr>
            <p:cNvPr id="5" name="Group 299"/>
            <p:cNvGrpSpPr>
              <a:grpSpLocks noChangeAspect="1"/>
            </p:cNvGrpSpPr>
            <p:nvPr/>
          </p:nvGrpSpPr>
          <p:grpSpPr>
            <a:xfrm>
              <a:off x="728600" y="6739481"/>
              <a:ext cx="2175128" cy="2041244"/>
              <a:chOff x="144016" y="4248274"/>
              <a:chExt cx="4373664" cy="4104456"/>
            </a:xfrm>
          </p:grpSpPr>
          <p:sp>
            <p:nvSpPr>
              <p:cNvPr id="10" name="Freeform 9"/>
              <p:cNvSpPr/>
              <p:nvPr/>
            </p:nvSpPr>
            <p:spPr>
              <a:xfrm>
                <a:off x="364628" y="4968354"/>
                <a:ext cx="3043357" cy="3151183"/>
              </a:xfrm>
              <a:custGeom>
                <a:avLst/>
                <a:gdLst>
                  <a:gd name="connsiteX0" fmla="*/ 1082565 w 2824655"/>
                  <a:gd name="connsiteY0" fmla="*/ 81455 h 3179380"/>
                  <a:gd name="connsiteX1" fmla="*/ 152400 w 2824655"/>
                  <a:gd name="connsiteY1" fmla="*/ 522890 h 3179380"/>
                  <a:gd name="connsiteX2" fmla="*/ 168165 w 2824655"/>
                  <a:gd name="connsiteY2" fmla="*/ 1342697 h 3179380"/>
                  <a:gd name="connsiteX3" fmla="*/ 1051034 w 2824655"/>
                  <a:gd name="connsiteY3" fmla="*/ 1989083 h 3179380"/>
                  <a:gd name="connsiteX4" fmla="*/ 1192924 w 2824655"/>
                  <a:gd name="connsiteY4" fmla="*/ 2824655 h 3179380"/>
                  <a:gd name="connsiteX5" fmla="*/ 1886607 w 2824655"/>
                  <a:gd name="connsiteY5" fmla="*/ 3108435 h 3179380"/>
                  <a:gd name="connsiteX6" fmla="*/ 2706414 w 2824655"/>
                  <a:gd name="connsiteY6" fmla="*/ 2398986 h 3179380"/>
                  <a:gd name="connsiteX7" fmla="*/ 2596055 w 2824655"/>
                  <a:gd name="connsiteY7" fmla="*/ 1248104 h 3179380"/>
                  <a:gd name="connsiteX8" fmla="*/ 2075793 w 2824655"/>
                  <a:gd name="connsiteY8" fmla="*/ 664779 h 3179380"/>
                  <a:gd name="connsiteX9" fmla="*/ 2044262 w 2824655"/>
                  <a:gd name="connsiteY9" fmla="*/ 112986 h 3179380"/>
                  <a:gd name="connsiteX10" fmla="*/ 1508234 w 2824655"/>
                  <a:gd name="connsiteY10" fmla="*/ 34159 h 3179380"/>
                  <a:gd name="connsiteX11" fmla="*/ 1082565 w 2824655"/>
                  <a:gd name="connsiteY11" fmla="*/ 81455 h 3179380"/>
                  <a:gd name="connsiteX0" fmla="*/ 1082565 w 2824655"/>
                  <a:gd name="connsiteY0" fmla="*/ 81455 h 3179380"/>
                  <a:gd name="connsiteX1" fmla="*/ 152400 w 2824655"/>
                  <a:gd name="connsiteY1" fmla="*/ 522890 h 3179380"/>
                  <a:gd name="connsiteX2" fmla="*/ 168165 w 2824655"/>
                  <a:gd name="connsiteY2" fmla="*/ 1342697 h 3179380"/>
                  <a:gd name="connsiteX3" fmla="*/ 1051034 w 2824655"/>
                  <a:gd name="connsiteY3" fmla="*/ 1989083 h 3179380"/>
                  <a:gd name="connsiteX4" fmla="*/ 1192924 w 2824655"/>
                  <a:gd name="connsiteY4" fmla="*/ 2824655 h 3179380"/>
                  <a:gd name="connsiteX5" fmla="*/ 1886607 w 2824655"/>
                  <a:gd name="connsiteY5" fmla="*/ 3108435 h 3179380"/>
                  <a:gd name="connsiteX6" fmla="*/ 2706414 w 2824655"/>
                  <a:gd name="connsiteY6" fmla="*/ 2398986 h 3179380"/>
                  <a:gd name="connsiteX7" fmla="*/ 2596055 w 2824655"/>
                  <a:gd name="connsiteY7" fmla="*/ 1248104 h 3179380"/>
                  <a:gd name="connsiteX8" fmla="*/ 2075793 w 2824655"/>
                  <a:gd name="connsiteY8" fmla="*/ 664779 h 3179380"/>
                  <a:gd name="connsiteX9" fmla="*/ 1960758 w 2824655"/>
                  <a:gd name="connsiteY9" fmla="*/ 203340 h 3179380"/>
                  <a:gd name="connsiteX10" fmla="*/ 1508234 w 2824655"/>
                  <a:gd name="connsiteY10" fmla="*/ 34159 h 3179380"/>
                  <a:gd name="connsiteX11" fmla="*/ 1082565 w 2824655"/>
                  <a:gd name="connsiteY11" fmla="*/ 81455 h 3179380"/>
                  <a:gd name="connsiteX0" fmla="*/ 1082565 w 2824655"/>
                  <a:gd name="connsiteY0" fmla="*/ 53258 h 3151183"/>
                  <a:gd name="connsiteX1" fmla="*/ 152400 w 2824655"/>
                  <a:gd name="connsiteY1" fmla="*/ 494693 h 3151183"/>
                  <a:gd name="connsiteX2" fmla="*/ 168165 w 2824655"/>
                  <a:gd name="connsiteY2" fmla="*/ 1314500 h 3151183"/>
                  <a:gd name="connsiteX3" fmla="*/ 1051034 w 2824655"/>
                  <a:gd name="connsiteY3" fmla="*/ 1960886 h 3151183"/>
                  <a:gd name="connsiteX4" fmla="*/ 1192924 w 2824655"/>
                  <a:gd name="connsiteY4" fmla="*/ 2796458 h 3151183"/>
                  <a:gd name="connsiteX5" fmla="*/ 1886607 w 2824655"/>
                  <a:gd name="connsiteY5" fmla="*/ 3080238 h 3151183"/>
                  <a:gd name="connsiteX6" fmla="*/ 2706414 w 2824655"/>
                  <a:gd name="connsiteY6" fmla="*/ 2370789 h 3151183"/>
                  <a:gd name="connsiteX7" fmla="*/ 2596055 w 2824655"/>
                  <a:gd name="connsiteY7" fmla="*/ 1219907 h 3151183"/>
                  <a:gd name="connsiteX8" fmla="*/ 2075793 w 2824655"/>
                  <a:gd name="connsiteY8" fmla="*/ 636582 h 3151183"/>
                  <a:gd name="connsiteX9" fmla="*/ 1960758 w 2824655"/>
                  <a:gd name="connsiteY9" fmla="*/ 175143 h 3151183"/>
                  <a:gd name="connsiteX10" fmla="*/ 1082565 w 2824655"/>
                  <a:gd name="connsiteY10" fmla="*/ 53258 h 3151183"/>
                  <a:gd name="connsiteX0" fmla="*/ 1082565 w 2824655"/>
                  <a:gd name="connsiteY0" fmla="*/ 53258 h 3151183"/>
                  <a:gd name="connsiteX1" fmla="*/ 152400 w 2824655"/>
                  <a:gd name="connsiteY1" fmla="*/ 494693 h 3151183"/>
                  <a:gd name="connsiteX2" fmla="*/ 168165 w 2824655"/>
                  <a:gd name="connsiteY2" fmla="*/ 1314500 h 3151183"/>
                  <a:gd name="connsiteX3" fmla="*/ 1051034 w 2824655"/>
                  <a:gd name="connsiteY3" fmla="*/ 1960886 h 3151183"/>
                  <a:gd name="connsiteX4" fmla="*/ 1192924 w 2824655"/>
                  <a:gd name="connsiteY4" fmla="*/ 2796458 h 3151183"/>
                  <a:gd name="connsiteX5" fmla="*/ 1886607 w 2824655"/>
                  <a:gd name="connsiteY5" fmla="*/ 3080238 h 3151183"/>
                  <a:gd name="connsiteX6" fmla="*/ 2706414 w 2824655"/>
                  <a:gd name="connsiteY6" fmla="*/ 2370789 h 3151183"/>
                  <a:gd name="connsiteX7" fmla="*/ 2596055 w 2824655"/>
                  <a:gd name="connsiteY7" fmla="*/ 1219907 h 3151183"/>
                  <a:gd name="connsiteX8" fmla="*/ 2160240 w 2824655"/>
                  <a:gd name="connsiteY8" fmla="*/ 835899 h 3151183"/>
                  <a:gd name="connsiteX9" fmla="*/ 1960758 w 2824655"/>
                  <a:gd name="connsiteY9" fmla="*/ 175143 h 3151183"/>
                  <a:gd name="connsiteX10" fmla="*/ 1082565 w 2824655"/>
                  <a:gd name="connsiteY10" fmla="*/ 53258 h 3151183"/>
                  <a:gd name="connsiteX0" fmla="*/ 1082565 w 3043357"/>
                  <a:gd name="connsiteY0" fmla="*/ 53258 h 3151183"/>
                  <a:gd name="connsiteX1" fmla="*/ 152400 w 3043357"/>
                  <a:gd name="connsiteY1" fmla="*/ 494693 h 3151183"/>
                  <a:gd name="connsiteX2" fmla="*/ 168165 w 3043357"/>
                  <a:gd name="connsiteY2" fmla="*/ 1314500 h 3151183"/>
                  <a:gd name="connsiteX3" fmla="*/ 1051034 w 3043357"/>
                  <a:gd name="connsiteY3" fmla="*/ 1960886 h 3151183"/>
                  <a:gd name="connsiteX4" fmla="*/ 1192924 w 3043357"/>
                  <a:gd name="connsiteY4" fmla="*/ 2796458 h 3151183"/>
                  <a:gd name="connsiteX5" fmla="*/ 1886607 w 3043357"/>
                  <a:gd name="connsiteY5" fmla="*/ 3080238 h 3151183"/>
                  <a:gd name="connsiteX6" fmla="*/ 2706414 w 3043357"/>
                  <a:gd name="connsiteY6" fmla="*/ 2370789 h 3151183"/>
                  <a:gd name="connsiteX7" fmla="*/ 2952328 w 3043357"/>
                  <a:gd name="connsiteY7" fmla="*/ 1411963 h 3151183"/>
                  <a:gd name="connsiteX8" fmla="*/ 2160240 w 3043357"/>
                  <a:gd name="connsiteY8" fmla="*/ 835899 h 3151183"/>
                  <a:gd name="connsiteX9" fmla="*/ 1960758 w 3043357"/>
                  <a:gd name="connsiteY9" fmla="*/ 175143 h 3151183"/>
                  <a:gd name="connsiteX10" fmla="*/ 1082565 w 3043357"/>
                  <a:gd name="connsiteY10" fmla="*/ 53258 h 3151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43357" h="3151183">
                    <a:moveTo>
                      <a:pt x="1082565" y="53258"/>
                    </a:moveTo>
                    <a:cubicBezTo>
                      <a:pt x="781172" y="106516"/>
                      <a:pt x="304800" y="284486"/>
                      <a:pt x="152400" y="494693"/>
                    </a:cubicBezTo>
                    <a:cubicBezTo>
                      <a:pt x="0" y="704900"/>
                      <a:pt x="18393" y="1070135"/>
                      <a:pt x="168165" y="1314500"/>
                    </a:cubicBezTo>
                    <a:cubicBezTo>
                      <a:pt x="317937" y="1558865"/>
                      <a:pt x="880241" y="1713893"/>
                      <a:pt x="1051034" y="1960886"/>
                    </a:cubicBezTo>
                    <a:cubicBezTo>
                      <a:pt x="1221827" y="2207879"/>
                      <a:pt x="1053662" y="2609899"/>
                      <a:pt x="1192924" y="2796458"/>
                    </a:cubicBezTo>
                    <a:cubicBezTo>
                      <a:pt x="1332186" y="2983017"/>
                      <a:pt x="1634359" y="3151183"/>
                      <a:pt x="1886607" y="3080238"/>
                    </a:cubicBezTo>
                    <a:cubicBezTo>
                      <a:pt x="2138855" y="3009293"/>
                      <a:pt x="2528794" y="2648835"/>
                      <a:pt x="2706414" y="2370789"/>
                    </a:cubicBezTo>
                    <a:cubicBezTo>
                      <a:pt x="2884034" y="2092743"/>
                      <a:pt x="3043357" y="1667778"/>
                      <a:pt x="2952328" y="1411963"/>
                    </a:cubicBezTo>
                    <a:cubicBezTo>
                      <a:pt x="2861299" y="1156148"/>
                      <a:pt x="2325502" y="1042036"/>
                      <a:pt x="2160240" y="835899"/>
                    </a:cubicBezTo>
                    <a:cubicBezTo>
                      <a:pt x="1994978" y="629762"/>
                      <a:pt x="2140370" y="305583"/>
                      <a:pt x="1960758" y="175143"/>
                    </a:cubicBezTo>
                    <a:cubicBezTo>
                      <a:pt x="1781146" y="44703"/>
                      <a:pt x="1383958" y="0"/>
                      <a:pt x="1082565" y="53258"/>
                    </a:cubicBezTo>
                    <a:close/>
                  </a:path>
                </a:pathLst>
              </a:custGeom>
              <a:solidFill>
                <a:srgbClr val="69A7F1"/>
              </a:solidFill>
              <a:ln w="76200" cmpd="sng">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aphicFrame>
            <p:nvGraphicFramePr>
              <p:cNvPr id="11" name="Object 35"/>
              <p:cNvGraphicFramePr>
                <a:graphicFrameLocks noChangeAspect="1"/>
              </p:cNvGraphicFramePr>
              <p:nvPr/>
            </p:nvGraphicFramePr>
            <p:xfrm>
              <a:off x="3312767" y="7128594"/>
              <a:ext cx="1204913" cy="1204912"/>
            </p:xfrm>
            <a:graphic>
              <a:graphicData uri="http://schemas.openxmlformats.org/presentationml/2006/ole">
                <mc:AlternateContent xmlns:mc="http://schemas.openxmlformats.org/markup-compatibility/2006">
                  <mc:Choice xmlns:v="urn:schemas-microsoft-com:vml" Requires="v">
                    <p:oleObj spid="_x0000_s254982" name="Equation" r:id="rId6" imgW="164885" imgH="164885" progId="Equation.3">
                      <p:embed/>
                    </p:oleObj>
                  </mc:Choice>
                  <mc:Fallback>
                    <p:oleObj name="Equation" r:id="rId6" imgW="164885" imgH="164885" progId="Equation.3">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12767" y="7128594"/>
                            <a:ext cx="1204913" cy="12049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Rectangle 11"/>
              <p:cNvSpPr/>
              <p:nvPr/>
            </p:nvSpPr>
            <p:spPr>
              <a:xfrm>
                <a:off x="144016" y="4248274"/>
                <a:ext cx="4320879" cy="4104456"/>
              </a:xfrm>
              <a:prstGeom prst="rect">
                <a:avLst/>
              </a:prstGeom>
              <a:noFill/>
              <a:ln w="28575">
                <a:solidFill>
                  <a:srgbClr val="1050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aphicFrame>
          <p:nvGraphicFramePr>
            <p:cNvPr id="9" name="Object 4"/>
            <p:cNvGraphicFramePr>
              <a:graphicFrameLocks noChangeAspect="1"/>
            </p:cNvGraphicFramePr>
            <p:nvPr/>
          </p:nvGraphicFramePr>
          <p:xfrm>
            <a:off x="1433766" y="7354666"/>
            <a:ext cx="474409" cy="663798"/>
          </p:xfrm>
          <a:graphic>
            <a:graphicData uri="http://schemas.openxmlformats.org/presentationml/2006/ole">
              <mc:AlternateContent xmlns:mc="http://schemas.openxmlformats.org/markup-compatibility/2006">
                <mc:Choice xmlns:v="urn:schemas-microsoft-com:vml" Requires="v">
                  <p:oleObj spid="_x0000_s254983" name="Equation" r:id="rId8" imgW="126725" imgH="177415" progId="Equation.3">
                    <p:embed/>
                  </p:oleObj>
                </mc:Choice>
                <mc:Fallback>
                  <p:oleObj name="Equation" r:id="rId8" imgW="126725" imgH="177415" progId="Equation.3">
                    <p:embed/>
                    <p:pic>
                      <p:nvPicPr>
                        <p:cNvPr id="0"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33766" y="7354666"/>
                          <a:ext cx="474409" cy="66379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14" name="Slide Number Placeholder 13"/>
          <p:cNvSpPr>
            <a:spLocks noGrp="1"/>
          </p:cNvSpPr>
          <p:nvPr>
            <p:ph type="sldNum" sz="quarter" idx="12"/>
          </p:nvPr>
        </p:nvSpPr>
        <p:spPr/>
        <p:txBody>
          <a:bodyPr/>
          <a:lstStyle/>
          <a:p>
            <a:fld id="{B6F15528-21DE-4FAA-801E-634DDDAF4B2B}"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Related Work</a:t>
            </a:r>
            <a:endParaRPr lang="en-CA" dirty="0"/>
          </a:p>
        </p:txBody>
      </p:sp>
      <p:sp>
        <p:nvSpPr>
          <p:cNvPr id="3" name="Content Placeholder 2"/>
          <p:cNvSpPr>
            <a:spLocks noGrp="1"/>
          </p:cNvSpPr>
          <p:nvPr>
            <p:ph idx="1"/>
          </p:nvPr>
        </p:nvSpPr>
        <p:spPr/>
        <p:txBody>
          <a:bodyPr/>
          <a:lstStyle/>
          <a:p>
            <a:r>
              <a:rPr lang="en-US" dirty="0" smtClean="0"/>
              <a:t>Can be optimized with gradient descent	</a:t>
            </a:r>
          </a:p>
          <a:p>
            <a:pPr lvl="1"/>
            <a:r>
              <a:rPr lang="en-US" dirty="0" smtClean="0"/>
              <a:t>first order approximation</a:t>
            </a:r>
          </a:p>
          <a:p>
            <a:endParaRPr lang="en-US" dirty="0" smtClean="0"/>
          </a:p>
          <a:p>
            <a:endParaRPr lang="en-US" dirty="0" smtClean="0"/>
          </a:p>
          <a:p>
            <a:endParaRPr lang="en-US" dirty="0" smtClean="0"/>
          </a:p>
          <a:p>
            <a:pPr lvl="1">
              <a:buNone/>
            </a:pPr>
            <a:endParaRPr lang="en-US" dirty="0" smtClean="0"/>
          </a:p>
          <a:p>
            <a:pPr lvl="1"/>
            <a:endParaRPr lang="en-CA"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9</a:t>
            </a:fld>
            <a:endParaRPr lang="en-US"/>
          </a:p>
        </p:txBody>
      </p:sp>
      <p:sp>
        <p:nvSpPr>
          <p:cNvPr id="5" name="TextBox 4"/>
          <p:cNvSpPr txBox="1"/>
          <p:nvPr/>
        </p:nvSpPr>
        <p:spPr>
          <a:xfrm>
            <a:off x="1371600" y="2895600"/>
            <a:ext cx="4114800" cy="923330"/>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US" dirty="0" smtClean="0"/>
              <a:t>Ben </a:t>
            </a:r>
            <a:r>
              <a:rPr lang="en-US" dirty="0" err="1" smtClean="0"/>
              <a:t>Ayed</a:t>
            </a:r>
            <a:r>
              <a:rPr lang="en-US" dirty="0" smtClean="0"/>
              <a:t> et al. Image Processing  2008,</a:t>
            </a:r>
          </a:p>
          <a:p>
            <a:r>
              <a:rPr lang="en-US" dirty="0" err="1" smtClean="0"/>
              <a:t>Foulonneau</a:t>
            </a:r>
            <a:r>
              <a:rPr lang="en-US" dirty="0" smtClean="0"/>
              <a:t> et al., PAMI 2006</a:t>
            </a:r>
          </a:p>
          <a:p>
            <a:r>
              <a:rPr lang="en-US" dirty="0" err="1" smtClean="0"/>
              <a:t>Foulonneau</a:t>
            </a:r>
            <a:r>
              <a:rPr lang="en-US" dirty="0" smtClean="0"/>
              <a:t> et al., IJCV 2009</a:t>
            </a:r>
          </a:p>
        </p:txBody>
      </p:sp>
      <p:sp>
        <p:nvSpPr>
          <p:cNvPr id="6" name="Rectangle 5"/>
          <p:cNvSpPr/>
          <p:nvPr/>
        </p:nvSpPr>
        <p:spPr>
          <a:xfrm>
            <a:off x="228600" y="4713982"/>
            <a:ext cx="8686800" cy="1077218"/>
          </a:xfrm>
          <a:prstGeom prst="rect">
            <a:avLst/>
          </a:prstGeom>
        </p:spPr>
        <p:txBody>
          <a:bodyPr wrap="square">
            <a:spAutoFit/>
          </a:bodyPr>
          <a:lstStyle/>
          <a:p>
            <a:r>
              <a:rPr lang="en-US" sz="3200" dirty="0" smtClean="0"/>
              <a:t>We use higher-order approximation based on                		</a:t>
            </a:r>
            <a:r>
              <a:rPr lang="en-US" sz="3200" b="1" dirty="0" smtClean="0"/>
              <a:t>trust region </a:t>
            </a:r>
            <a:r>
              <a:rPr lang="en-US" sz="3200" dirty="0" smtClean="0"/>
              <a:t>approach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81200"/>
            <a:ext cx="8534400" cy="2239963"/>
          </a:xfrm>
        </p:spPr>
        <p:txBody>
          <a:bodyPr/>
          <a:lstStyle/>
          <a:p>
            <a:pPr algn="ctr">
              <a:buNone/>
            </a:pPr>
            <a:r>
              <a:rPr lang="en-CA" dirty="0" smtClean="0"/>
              <a:t>  a general class of </a:t>
            </a:r>
          </a:p>
          <a:p>
            <a:pPr algn="ctr">
              <a:buNone/>
            </a:pPr>
            <a:r>
              <a:rPr lang="en-CA" b="1" dirty="0" smtClean="0">
                <a:solidFill>
                  <a:srgbClr val="0070C0"/>
                </a:solidFill>
              </a:rPr>
              <a:t>non-linear regional functionals</a:t>
            </a:r>
            <a:r>
              <a:rPr lang="en-CA" dirty="0" smtClean="0"/>
              <a:t> </a:t>
            </a:r>
            <a:br>
              <a:rPr lang="en-CA" dirty="0" smtClean="0"/>
            </a:br>
            <a:endParaRPr lang="en-CA" dirty="0" smtClean="0"/>
          </a:p>
          <a:p>
            <a:pPr algn="ctr"/>
            <a:endParaRPr lang="en-CA" dirty="0" smtClean="0"/>
          </a:p>
          <a:p>
            <a:pPr algn="ctr"/>
            <a:endParaRPr lang="en-CA" dirty="0" smtClean="0"/>
          </a:p>
          <a:p>
            <a:pPr algn="ctr">
              <a:buNone/>
            </a:pPr>
            <a:endParaRPr lang="en-CA" dirty="0" smtClean="0"/>
          </a:p>
        </p:txBody>
      </p:sp>
      <p:graphicFrame>
        <p:nvGraphicFramePr>
          <p:cNvPr id="3076" name="Object 4"/>
          <p:cNvGraphicFramePr>
            <a:graphicFrameLocks noChangeAspect="1"/>
          </p:cNvGraphicFramePr>
          <p:nvPr>
            <p:extLst>
              <p:ext uri="{D42A27DB-BD31-4B8C-83A1-F6EECF244321}">
                <p14:modId xmlns:p14="http://schemas.microsoft.com/office/powerpoint/2010/main" val="893121711"/>
              </p:ext>
            </p:extLst>
          </p:nvPr>
        </p:nvGraphicFramePr>
        <p:xfrm>
          <a:off x="1828800" y="3649662"/>
          <a:ext cx="5524500" cy="922338"/>
        </p:xfrm>
        <a:graphic>
          <a:graphicData uri="http://schemas.openxmlformats.org/presentationml/2006/ole">
            <mc:AlternateContent xmlns:mc="http://schemas.openxmlformats.org/markup-compatibility/2006">
              <mc:Choice xmlns:v="urn:schemas-microsoft-com:vml" Requires="v">
                <p:oleObj spid="_x0000_s256003" name="Equation" r:id="rId4" imgW="1676400" imgH="279400" progId="Equation.3">
                  <p:embed/>
                </p:oleObj>
              </mc:Choice>
              <mc:Fallback>
                <p:oleObj name="Equation" r:id="rId4" imgW="1676400" imgH="2794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3649662"/>
                        <a:ext cx="5524500" cy="922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p:cNvSpPr/>
          <p:nvPr/>
        </p:nvSpPr>
        <p:spPr>
          <a:xfrm>
            <a:off x="5647431" y="3276600"/>
            <a:ext cx="3200400" cy="32766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13" name="Rounded Rectangle 12"/>
          <p:cNvSpPr/>
          <p:nvPr/>
        </p:nvSpPr>
        <p:spPr>
          <a:xfrm>
            <a:off x="1981200" y="3276600"/>
            <a:ext cx="3200400" cy="32766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2" name="Title 1"/>
          <p:cNvSpPr>
            <a:spLocks noGrp="1"/>
          </p:cNvSpPr>
          <p:nvPr>
            <p:ph type="title"/>
          </p:nvPr>
        </p:nvSpPr>
        <p:spPr>
          <a:xfrm>
            <a:off x="152400" y="155448"/>
            <a:ext cx="8229600" cy="1252728"/>
          </a:xfrm>
        </p:spPr>
        <p:txBody>
          <a:bodyPr>
            <a:normAutofit fontScale="90000"/>
          </a:bodyPr>
          <a:lstStyle/>
          <a:p>
            <a:r>
              <a:rPr lang="en-US" dirty="0" smtClean="0"/>
              <a:t>Regional Functional</a:t>
            </a:r>
            <a:br>
              <a:rPr lang="en-US" dirty="0" smtClean="0"/>
            </a:br>
            <a:r>
              <a:rPr lang="en-US" dirty="0" smtClean="0"/>
              <a:t>Examples</a:t>
            </a:r>
            <a:endParaRPr lang="en-US" dirty="0"/>
          </a:p>
        </p:txBody>
      </p:sp>
      <p:sp>
        <p:nvSpPr>
          <p:cNvPr id="3" name="Content Placeholder 2"/>
          <p:cNvSpPr>
            <a:spLocks noGrp="1"/>
          </p:cNvSpPr>
          <p:nvPr>
            <p:ph idx="1"/>
          </p:nvPr>
        </p:nvSpPr>
        <p:spPr>
          <a:xfrm>
            <a:off x="1891553" y="1752600"/>
            <a:ext cx="3823447" cy="739409"/>
          </a:xfrm>
        </p:spPr>
        <p:txBody>
          <a:bodyPr/>
          <a:lstStyle/>
          <a:p>
            <a:pPr marL="118872" indent="0">
              <a:buNone/>
            </a:pPr>
            <a:r>
              <a:rPr lang="en-US" dirty="0" smtClean="0"/>
              <a:t>Volume Constraint</a:t>
            </a:r>
            <a:endParaRPr lang="en-US" dirty="0"/>
          </a:p>
        </p:txBody>
      </p:sp>
      <p:sp>
        <p:nvSpPr>
          <p:cNvPr id="7" name="Rectangle 6"/>
          <p:cNvSpPr/>
          <p:nvPr/>
        </p:nvSpPr>
        <p:spPr>
          <a:xfrm>
            <a:off x="2667000" y="4806820"/>
            <a:ext cx="1755648" cy="1399032"/>
          </a:xfrm>
          <a:prstGeom prst="rect">
            <a:avLst/>
          </a:prstGeom>
          <a:solidFill>
            <a:schemeClr val="bg1"/>
          </a:solidFill>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161560676"/>
              </p:ext>
            </p:extLst>
          </p:nvPr>
        </p:nvGraphicFramePr>
        <p:xfrm>
          <a:off x="3032125" y="4267200"/>
          <a:ext cx="1233488" cy="519113"/>
        </p:xfrm>
        <a:graphic>
          <a:graphicData uri="http://schemas.openxmlformats.org/presentationml/2006/ole">
            <mc:AlternateContent xmlns:mc="http://schemas.openxmlformats.org/markup-compatibility/2006">
              <mc:Choice xmlns:v="urn:schemas-microsoft-com:vml" Requires="v">
                <p:oleObj spid="_x0000_s257031" name="Equation" r:id="rId4" imgW="482391" imgH="203112" progId="Equation.3">
                  <p:embed/>
                </p:oleObj>
              </mc:Choice>
              <mc:Fallback>
                <p:oleObj name="Equation" r:id="rId4" imgW="482391" imgH="203112"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32125" y="4267200"/>
                        <a:ext cx="1233488" cy="5191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4237017893"/>
              </p:ext>
            </p:extLst>
          </p:nvPr>
        </p:nvGraphicFramePr>
        <p:xfrm>
          <a:off x="6579582" y="4267483"/>
          <a:ext cx="1942523" cy="507731"/>
        </p:xfrm>
        <a:graphic>
          <a:graphicData uri="http://schemas.openxmlformats.org/presentationml/2006/ole">
            <mc:AlternateContent xmlns:mc="http://schemas.openxmlformats.org/markup-compatibility/2006">
              <mc:Choice xmlns:v="urn:schemas-microsoft-com:vml" Requires="v">
                <p:oleObj spid="_x0000_s257032" name="Equation" r:id="rId6" imgW="825142" imgH="215806" progId="Equation.3">
                  <p:embed/>
                </p:oleObj>
              </mc:Choice>
              <mc:Fallback>
                <p:oleObj name="Equation" r:id="rId6" imgW="825142" imgH="215806" progId="Equation.3">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79582" y="4267483"/>
                        <a:ext cx="1942523" cy="50773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355711294"/>
              </p:ext>
            </p:extLst>
          </p:nvPr>
        </p:nvGraphicFramePr>
        <p:xfrm>
          <a:off x="6799263" y="3425825"/>
          <a:ext cx="906462" cy="584200"/>
        </p:xfrm>
        <a:graphic>
          <a:graphicData uri="http://schemas.openxmlformats.org/presentationml/2006/ole">
            <mc:AlternateContent xmlns:mc="http://schemas.openxmlformats.org/markup-compatibility/2006">
              <mc:Choice xmlns:v="urn:schemas-microsoft-com:vml" Requires="v">
                <p:oleObj spid="_x0000_s257033" name="Equation" r:id="rId8" imgW="393529" imgH="253890" progId="Equation.3">
                  <p:embed/>
                </p:oleObj>
              </mc:Choice>
              <mc:Fallback>
                <p:oleObj name="Equation" r:id="rId8" imgW="393529" imgH="253890" progId="Equation.3">
                  <p:embed/>
                  <p:pic>
                    <p:nvPicPr>
                      <p:cNvPr id="0"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99263" y="3425825"/>
                        <a:ext cx="906462" cy="584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123771764"/>
              </p:ext>
            </p:extLst>
          </p:nvPr>
        </p:nvGraphicFramePr>
        <p:xfrm>
          <a:off x="2771775" y="3395663"/>
          <a:ext cx="1546225" cy="642937"/>
        </p:xfrm>
        <a:graphic>
          <a:graphicData uri="http://schemas.openxmlformats.org/presentationml/2006/ole">
            <mc:AlternateContent xmlns:mc="http://schemas.openxmlformats.org/markup-compatibility/2006">
              <mc:Choice xmlns:v="urn:schemas-microsoft-com:vml" Requires="v">
                <p:oleObj spid="_x0000_s257034" name="Equation" r:id="rId10" imgW="672808" imgH="279279" progId="Equation.3">
                  <p:embed/>
                </p:oleObj>
              </mc:Choice>
              <mc:Fallback>
                <p:oleObj name="Equation" r:id="rId10" imgW="672808" imgH="279279" progId="Equation.3">
                  <p:embed/>
                  <p:pic>
                    <p:nvPicPr>
                      <p:cNvPr id="0" name="Picture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771775" y="3395663"/>
                        <a:ext cx="1546225" cy="642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45070" name="Picture 14"/>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6200" y="4829815"/>
            <a:ext cx="1752600" cy="13955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71" name="Picture 15"/>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638031" y="4801139"/>
            <a:ext cx="1775292" cy="14103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 45077"/>
          <p:cNvGrpSpPr/>
          <p:nvPr/>
        </p:nvGrpSpPr>
        <p:grpSpPr>
          <a:xfrm>
            <a:off x="3061447" y="5168153"/>
            <a:ext cx="914400" cy="1066800"/>
            <a:chOff x="3366247" y="5168153"/>
            <a:chExt cx="914400" cy="1066800"/>
          </a:xfrm>
        </p:grpSpPr>
        <p:cxnSp>
          <p:nvCxnSpPr>
            <p:cNvPr id="59" name="Straight Connector 58"/>
            <p:cNvCxnSpPr/>
            <p:nvPr/>
          </p:nvCxnSpPr>
          <p:spPr>
            <a:xfrm flipV="1">
              <a:off x="3366247" y="5514162"/>
              <a:ext cx="0" cy="683924"/>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3366247" y="5519783"/>
              <a:ext cx="192741"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flipV="1">
              <a:off x="3558988" y="5320553"/>
              <a:ext cx="0" cy="193609"/>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a:off x="3558988" y="5320553"/>
              <a:ext cx="152400"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flipV="1">
              <a:off x="3711388" y="5168153"/>
              <a:ext cx="0" cy="15240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3711388" y="5168153"/>
              <a:ext cx="190500"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flipV="1">
              <a:off x="3899647" y="5181600"/>
              <a:ext cx="0" cy="15240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3913094" y="5334000"/>
              <a:ext cx="152400"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flipV="1">
              <a:off x="4078941" y="5334000"/>
              <a:ext cx="0" cy="193609"/>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a:off x="4087906" y="5526741"/>
              <a:ext cx="192741"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flipV="1">
              <a:off x="4280647" y="5551029"/>
              <a:ext cx="0" cy="683924"/>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grpSp>
      <p:grpSp>
        <p:nvGrpSpPr>
          <p:cNvPr id="5" name="Group 70"/>
          <p:cNvGrpSpPr/>
          <p:nvPr/>
        </p:nvGrpSpPr>
        <p:grpSpPr>
          <a:xfrm>
            <a:off x="6974093" y="5168153"/>
            <a:ext cx="914400" cy="1066800"/>
            <a:chOff x="3366247" y="5168153"/>
            <a:chExt cx="914400" cy="1066800"/>
          </a:xfrm>
        </p:grpSpPr>
        <p:cxnSp>
          <p:nvCxnSpPr>
            <p:cNvPr id="72" name="Straight Connector 71"/>
            <p:cNvCxnSpPr/>
            <p:nvPr/>
          </p:nvCxnSpPr>
          <p:spPr>
            <a:xfrm flipV="1">
              <a:off x="3366247" y="5514162"/>
              <a:ext cx="0" cy="683924"/>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3366247" y="5519783"/>
              <a:ext cx="192741"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flipV="1">
              <a:off x="3558988" y="5320553"/>
              <a:ext cx="0" cy="193609"/>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3558988" y="5320553"/>
              <a:ext cx="152400"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flipV="1">
              <a:off x="3711388" y="5168153"/>
              <a:ext cx="0" cy="15240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a:off x="3711388" y="5168153"/>
              <a:ext cx="190500"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flipV="1">
              <a:off x="3899647" y="5181600"/>
              <a:ext cx="0" cy="15240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a:off x="3913094" y="5334000"/>
              <a:ext cx="152400"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flipV="1">
              <a:off x="4078941" y="5334000"/>
              <a:ext cx="0" cy="193609"/>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4087906" y="5526741"/>
              <a:ext cx="192741"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flipV="1">
              <a:off x="4280647" y="5551029"/>
              <a:ext cx="0" cy="683924"/>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grpSp>
      <p:graphicFrame>
        <p:nvGraphicFramePr>
          <p:cNvPr id="45079" name="Object 45078"/>
          <p:cNvGraphicFramePr>
            <a:graphicFrameLocks noChangeAspect="1"/>
          </p:cNvGraphicFramePr>
          <p:nvPr>
            <p:extLst>
              <p:ext uri="{D42A27DB-BD31-4B8C-83A1-F6EECF244321}">
                <p14:modId xmlns:p14="http://schemas.microsoft.com/office/powerpoint/2010/main" val="407940185"/>
              </p:ext>
            </p:extLst>
          </p:nvPr>
        </p:nvGraphicFramePr>
        <p:xfrm>
          <a:off x="2101850" y="2395538"/>
          <a:ext cx="3151188" cy="700087"/>
        </p:xfrm>
        <a:graphic>
          <a:graphicData uri="http://schemas.openxmlformats.org/presentationml/2006/ole">
            <mc:AlternateContent xmlns:mc="http://schemas.openxmlformats.org/markup-compatibility/2006">
              <mc:Choice xmlns:v="urn:schemas-microsoft-com:vml" Requires="v">
                <p:oleObj spid="_x0000_s257035" name="Equation" r:id="rId14" imgW="1257300" imgH="279400" progId="Equation.3">
                  <p:embed/>
                </p:oleObj>
              </mc:Choice>
              <mc:Fallback>
                <p:oleObj name="Equation" r:id="rId14" imgW="1257300" imgH="279400" progId="Equation.3">
                  <p:embed/>
                  <p:pic>
                    <p:nvPicPr>
                      <p:cNvPr id="0" name="Picture 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101850" y="2395538"/>
                        <a:ext cx="3151188" cy="7000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9" name="Slide Number Placeholder 38"/>
          <p:cNvSpPr>
            <a:spLocks noGrp="1"/>
          </p:cNvSpPr>
          <p:nvPr>
            <p:ph type="sldNum" sz="quarter" idx="12"/>
          </p:nvPr>
        </p:nvSpPr>
        <p:spPr>
          <a:xfrm>
            <a:off x="8181536" y="6476999"/>
            <a:ext cx="733864" cy="274320"/>
          </a:xfrm>
        </p:spPr>
        <p:txBody>
          <a:bodyPr/>
          <a:lstStyle/>
          <a:p>
            <a:fld id="{B6F15528-21DE-4FAA-801E-634DDDAF4B2B}" type="slidenum">
              <a:rPr lang="en-US" smtClean="0"/>
              <a:pPr/>
              <a:t>11</a:t>
            </a:fld>
            <a:endParaRPr lang="en-US"/>
          </a:p>
        </p:txBody>
      </p:sp>
    </p:spTree>
    <p:extLst>
      <p:ext uri="{BB962C8B-B14F-4D97-AF65-F5344CB8AC3E}">
        <p14:creationId xmlns:p14="http://schemas.microsoft.com/office/powerpoint/2010/main" val="840311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07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700"/>
                                        <p:tgtEl>
                                          <p:spTgt spid="4"/>
                                        </p:tgtEl>
                                      </p:cBhvr>
                                    </p:animEffect>
                                    <p:anim calcmode="lin" valueType="num">
                                      <p:cBhvr>
                                        <p:cTn id="20" dur="700" fill="hold"/>
                                        <p:tgtEl>
                                          <p:spTgt spid="4"/>
                                        </p:tgtEl>
                                        <p:attrNameLst>
                                          <p:attrName>ppt_x</p:attrName>
                                        </p:attrNameLst>
                                      </p:cBhvr>
                                      <p:tavLst>
                                        <p:tav tm="0">
                                          <p:val>
                                            <p:strVal val="#ppt_x"/>
                                          </p:val>
                                        </p:tav>
                                        <p:tav tm="100000">
                                          <p:val>
                                            <p:strVal val="#ppt_x"/>
                                          </p:val>
                                        </p:tav>
                                      </p:tavLst>
                                    </p:anim>
                                    <p:anim calcmode="lin" valueType="num">
                                      <p:cBhvr>
                                        <p:cTn id="21" dur="7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45079"/>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45071"/>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additive="base">
                                        <p:cTn id="44" dur="500" fill="hold"/>
                                        <p:tgtEl>
                                          <p:spTgt spid="5"/>
                                        </p:tgtEl>
                                        <p:attrNameLst>
                                          <p:attrName>ppt_x</p:attrName>
                                        </p:attrNameLst>
                                      </p:cBhvr>
                                      <p:tavLst>
                                        <p:tav tm="0">
                                          <p:val>
                                            <p:strVal val="#ppt_x"/>
                                          </p:val>
                                        </p:tav>
                                        <p:tav tm="100000">
                                          <p:val>
                                            <p:strVal val="#ppt_x"/>
                                          </p:val>
                                        </p:tav>
                                      </p:tavLst>
                                    </p:anim>
                                    <p:anim calcmode="lin" valueType="num">
                                      <p:cBhvr additive="base">
                                        <p:cTn id="4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3"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10200" y="1752600"/>
            <a:ext cx="3733800" cy="587009"/>
          </a:xfrm>
        </p:spPr>
        <p:txBody>
          <a:bodyPr>
            <a:normAutofit/>
          </a:bodyPr>
          <a:lstStyle/>
          <a:p>
            <a:pPr marL="118872" indent="0">
              <a:buNone/>
            </a:pPr>
            <a:r>
              <a:rPr lang="en-US" dirty="0" smtClean="0"/>
              <a:t>Bin Count Constraint</a:t>
            </a:r>
            <a:endParaRPr lang="en-US" dirty="0"/>
          </a:p>
        </p:txBody>
      </p:sp>
      <p:pic>
        <p:nvPicPr>
          <p:cNvPr id="45070" name="Picture 1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 y="4829815"/>
            <a:ext cx="1752600" cy="13955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4" name="Object 3"/>
          <p:cNvGraphicFramePr>
            <a:graphicFrameLocks noChangeAspect="1"/>
          </p:cNvGraphicFramePr>
          <p:nvPr>
            <p:extLst>
              <p:ext uri="{D42A27DB-BD31-4B8C-83A1-F6EECF244321}">
                <p14:modId xmlns:p14="http://schemas.microsoft.com/office/powerpoint/2010/main" val="46669483"/>
              </p:ext>
            </p:extLst>
          </p:nvPr>
        </p:nvGraphicFramePr>
        <p:xfrm>
          <a:off x="5556250" y="2209800"/>
          <a:ext cx="3663950" cy="948231"/>
        </p:xfrm>
        <a:graphic>
          <a:graphicData uri="http://schemas.openxmlformats.org/presentationml/2006/ole">
            <mc:AlternateContent xmlns:mc="http://schemas.openxmlformats.org/markup-compatibility/2006">
              <mc:Choice xmlns:v="urn:schemas-microsoft-com:vml" Requires="v">
                <p:oleObj spid="_x0000_s258059" name="Equation" r:id="rId5" imgW="1371600" imgH="355600" progId="Equation.3">
                  <p:embed/>
                </p:oleObj>
              </mc:Choice>
              <mc:Fallback>
                <p:oleObj name="Equation" r:id="rId5" imgW="1371600" imgH="355600" progId="Equation.3">
                  <p:embed/>
                  <p:pic>
                    <p:nvPicPr>
                      <p:cNvPr id="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56250" y="2209800"/>
                        <a:ext cx="3663950" cy="94823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0" name="Rounded Rectangle 39"/>
          <p:cNvSpPr/>
          <p:nvPr/>
        </p:nvSpPr>
        <p:spPr>
          <a:xfrm>
            <a:off x="5647431" y="3276600"/>
            <a:ext cx="3200400" cy="32766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41" name="Rounded Rectangle 40"/>
          <p:cNvSpPr/>
          <p:nvPr/>
        </p:nvSpPr>
        <p:spPr>
          <a:xfrm>
            <a:off x="1981200" y="3276600"/>
            <a:ext cx="3200400" cy="32766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42" name="Rectangle 41"/>
          <p:cNvSpPr/>
          <p:nvPr/>
        </p:nvSpPr>
        <p:spPr>
          <a:xfrm>
            <a:off x="2667000" y="4806820"/>
            <a:ext cx="1755648" cy="1399032"/>
          </a:xfrm>
          <a:prstGeom prst="rect">
            <a:avLst/>
          </a:prstGeom>
          <a:solidFill>
            <a:schemeClr val="bg1"/>
          </a:solidFill>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graphicFrame>
        <p:nvGraphicFramePr>
          <p:cNvPr id="43" name="Object 42"/>
          <p:cNvGraphicFramePr>
            <a:graphicFrameLocks noChangeAspect="1"/>
          </p:cNvGraphicFramePr>
          <p:nvPr>
            <p:extLst>
              <p:ext uri="{D42A27DB-BD31-4B8C-83A1-F6EECF244321}">
                <p14:modId xmlns:p14="http://schemas.microsoft.com/office/powerpoint/2010/main" val="2161560676"/>
              </p:ext>
            </p:extLst>
          </p:nvPr>
        </p:nvGraphicFramePr>
        <p:xfrm>
          <a:off x="3032125" y="4267200"/>
          <a:ext cx="1233488" cy="519113"/>
        </p:xfrm>
        <a:graphic>
          <a:graphicData uri="http://schemas.openxmlformats.org/presentationml/2006/ole">
            <mc:AlternateContent xmlns:mc="http://schemas.openxmlformats.org/markup-compatibility/2006">
              <mc:Choice xmlns:v="urn:schemas-microsoft-com:vml" Requires="v">
                <p:oleObj spid="_x0000_s258060" name="Equation" r:id="rId7" imgW="482391" imgH="203112" progId="Equation.3">
                  <p:embed/>
                </p:oleObj>
              </mc:Choice>
              <mc:Fallback>
                <p:oleObj name="Equation" r:id="rId7" imgW="482391" imgH="203112" progId="Equation.3">
                  <p:embed/>
                  <p:pic>
                    <p:nvPicPr>
                      <p:cNvPr id="0"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32125" y="4267200"/>
                        <a:ext cx="1233488" cy="5191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4" name="Object 43"/>
          <p:cNvGraphicFramePr>
            <a:graphicFrameLocks noChangeAspect="1"/>
          </p:cNvGraphicFramePr>
          <p:nvPr>
            <p:extLst>
              <p:ext uri="{D42A27DB-BD31-4B8C-83A1-F6EECF244321}">
                <p14:modId xmlns:p14="http://schemas.microsoft.com/office/powerpoint/2010/main" val="4237017893"/>
              </p:ext>
            </p:extLst>
          </p:nvPr>
        </p:nvGraphicFramePr>
        <p:xfrm>
          <a:off x="6579582" y="4267483"/>
          <a:ext cx="1942523" cy="507731"/>
        </p:xfrm>
        <a:graphic>
          <a:graphicData uri="http://schemas.openxmlformats.org/presentationml/2006/ole">
            <mc:AlternateContent xmlns:mc="http://schemas.openxmlformats.org/markup-compatibility/2006">
              <mc:Choice xmlns:v="urn:schemas-microsoft-com:vml" Requires="v">
                <p:oleObj spid="_x0000_s258061" name="Equation" r:id="rId9" imgW="825142" imgH="215806" progId="Equation.3">
                  <p:embed/>
                </p:oleObj>
              </mc:Choice>
              <mc:Fallback>
                <p:oleObj name="Equation" r:id="rId9" imgW="825142" imgH="215806" progId="Equation.3">
                  <p:embed/>
                  <p:pic>
                    <p:nvPicPr>
                      <p:cNvPr id="0"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579582" y="4267483"/>
                        <a:ext cx="1942523" cy="50773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5" name="Object 44"/>
          <p:cNvGraphicFramePr>
            <a:graphicFrameLocks noChangeAspect="1"/>
          </p:cNvGraphicFramePr>
          <p:nvPr>
            <p:extLst>
              <p:ext uri="{D42A27DB-BD31-4B8C-83A1-F6EECF244321}">
                <p14:modId xmlns:p14="http://schemas.microsoft.com/office/powerpoint/2010/main" val="2355711294"/>
              </p:ext>
            </p:extLst>
          </p:nvPr>
        </p:nvGraphicFramePr>
        <p:xfrm>
          <a:off x="6799263" y="3425825"/>
          <a:ext cx="906462" cy="584200"/>
        </p:xfrm>
        <a:graphic>
          <a:graphicData uri="http://schemas.openxmlformats.org/presentationml/2006/ole">
            <mc:AlternateContent xmlns:mc="http://schemas.openxmlformats.org/markup-compatibility/2006">
              <mc:Choice xmlns:v="urn:schemas-microsoft-com:vml" Requires="v">
                <p:oleObj spid="_x0000_s258062" name="Equation" r:id="rId11" imgW="393529" imgH="253890" progId="Equation.3">
                  <p:embed/>
                </p:oleObj>
              </mc:Choice>
              <mc:Fallback>
                <p:oleObj name="Equation" r:id="rId11" imgW="393529" imgH="253890" progId="Equation.3">
                  <p:embed/>
                  <p:pic>
                    <p:nvPicPr>
                      <p:cNvPr id="0" name="Picture 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799263" y="3425825"/>
                        <a:ext cx="906462" cy="584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6" name="Object 45"/>
          <p:cNvGraphicFramePr>
            <a:graphicFrameLocks noChangeAspect="1"/>
          </p:cNvGraphicFramePr>
          <p:nvPr>
            <p:extLst>
              <p:ext uri="{D42A27DB-BD31-4B8C-83A1-F6EECF244321}">
                <p14:modId xmlns:p14="http://schemas.microsoft.com/office/powerpoint/2010/main" val="1123771764"/>
              </p:ext>
            </p:extLst>
          </p:nvPr>
        </p:nvGraphicFramePr>
        <p:xfrm>
          <a:off x="2771775" y="3395663"/>
          <a:ext cx="1546225" cy="642937"/>
        </p:xfrm>
        <a:graphic>
          <a:graphicData uri="http://schemas.openxmlformats.org/presentationml/2006/ole">
            <mc:AlternateContent xmlns:mc="http://schemas.openxmlformats.org/markup-compatibility/2006">
              <mc:Choice xmlns:v="urn:schemas-microsoft-com:vml" Requires="v">
                <p:oleObj spid="_x0000_s258063" name="Equation" r:id="rId13" imgW="672808" imgH="279279" progId="Equation.3">
                  <p:embed/>
                </p:oleObj>
              </mc:Choice>
              <mc:Fallback>
                <p:oleObj name="Equation" r:id="rId13" imgW="672808" imgH="279279" progId="Equation.3">
                  <p:embed/>
                  <p:pic>
                    <p:nvPicPr>
                      <p:cNvPr id="0" name="Picture 10"/>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771775" y="3395663"/>
                        <a:ext cx="1546225" cy="642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47" name="Picture 15"/>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638031" y="4801139"/>
            <a:ext cx="1775292" cy="14103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8" name="Group 45077"/>
          <p:cNvGrpSpPr/>
          <p:nvPr/>
        </p:nvGrpSpPr>
        <p:grpSpPr>
          <a:xfrm>
            <a:off x="3061447" y="5168153"/>
            <a:ext cx="914400" cy="1066800"/>
            <a:chOff x="3366247" y="5168153"/>
            <a:chExt cx="914400" cy="1066800"/>
          </a:xfrm>
        </p:grpSpPr>
        <p:cxnSp>
          <p:nvCxnSpPr>
            <p:cNvPr id="49" name="Straight Connector 48"/>
            <p:cNvCxnSpPr/>
            <p:nvPr/>
          </p:nvCxnSpPr>
          <p:spPr>
            <a:xfrm flipV="1">
              <a:off x="3366247" y="5514162"/>
              <a:ext cx="0" cy="683924"/>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3366247" y="5519783"/>
              <a:ext cx="192741"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V="1">
              <a:off x="3558988" y="5320553"/>
              <a:ext cx="0" cy="193609"/>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3558988" y="5320553"/>
              <a:ext cx="152400"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V="1">
              <a:off x="3711388" y="5168153"/>
              <a:ext cx="0" cy="15240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3711388" y="5168153"/>
              <a:ext cx="190500"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V="1">
              <a:off x="3899647" y="5181600"/>
              <a:ext cx="0" cy="15240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3913094" y="5334000"/>
              <a:ext cx="152400"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4078941" y="5334000"/>
              <a:ext cx="0" cy="193609"/>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a:off x="4087906" y="5526741"/>
              <a:ext cx="192741"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flipV="1">
              <a:off x="4280647" y="5551029"/>
              <a:ext cx="0" cy="683924"/>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grpSp>
      <p:grpSp>
        <p:nvGrpSpPr>
          <p:cNvPr id="71" name="Group 70"/>
          <p:cNvGrpSpPr/>
          <p:nvPr/>
        </p:nvGrpSpPr>
        <p:grpSpPr>
          <a:xfrm>
            <a:off x="6974093" y="5168153"/>
            <a:ext cx="914400" cy="1066800"/>
            <a:chOff x="3366247" y="5168153"/>
            <a:chExt cx="914400" cy="1066800"/>
          </a:xfrm>
        </p:grpSpPr>
        <p:cxnSp>
          <p:nvCxnSpPr>
            <p:cNvPr id="83" name="Straight Connector 82"/>
            <p:cNvCxnSpPr/>
            <p:nvPr/>
          </p:nvCxnSpPr>
          <p:spPr>
            <a:xfrm flipV="1">
              <a:off x="3366247" y="5514162"/>
              <a:ext cx="0" cy="683924"/>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3366247" y="5519783"/>
              <a:ext cx="192741"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flipV="1">
              <a:off x="3558988" y="5320553"/>
              <a:ext cx="0" cy="193609"/>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3558988" y="5320553"/>
              <a:ext cx="152400"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flipV="1">
              <a:off x="3711388" y="5168153"/>
              <a:ext cx="0" cy="15240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a:off x="3711388" y="5168153"/>
              <a:ext cx="190500"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flipV="1">
              <a:off x="3899647" y="5181600"/>
              <a:ext cx="0" cy="15240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3913094" y="5334000"/>
              <a:ext cx="152400"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flipV="1">
              <a:off x="4078941" y="5334000"/>
              <a:ext cx="0" cy="193609"/>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4087906" y="5526741"/>
              <a:ext cx="192741" cy="0"/>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flipV="1">
              <a:off x="4280647" y="5551029"/>
              <a:ext cx="0" cy="683924"/>
            </a:xfrm>
            <a:prstGeom prst="line">
              <a:avLst/>
            </a:prstGeom>
            <a:ln w="57150">
              <a:solidFill>
                <a:srgbClr val="6120E4"/>
              </a:solidFill>
            </a:ln>
          </p:spPr>
          <p:style>
            <a:lnRef idx="1">
              <a:schemeClr val="accent1"/>
            </a:lnRef>
            <a:fillRef idx="0">
              <a:schemeClr val="accent1"/>
            </a:fillRef>
            <a:effectRef idx="0">
              <a:schemeClr val="accent1"/>
            </a:effectRef>
            <a:fontRef idx="minor">
              <a:schemeClr val="tx1"/>
            </a:fontRef>
          </p:style>
        </p:cxnSp>
      </p:grpSp>
      <p:sp>
        <p:nvSpPr>
          <p:cNvPr id="94" name="Slide Number Placeholder 38"/>
          <p:cNvSpPr>
            <a:spLocks noGrp="1"/>
          </p:cNvSpPr>
          <p:nvPr>
            <p:ph type="sldNum" sz="quarter" idx="12"/>
          </p:nvPr>
        </p:nvSpPr>
        <p:spPr>
          <a:xfrm>
            <a:off x="8181536" y="6476999"/>
            <a:ext cx="733864" cy="274320"/>
          </a:xfrm>
        </p:spPr>
        <p:txBody>
          <a:bodyPr/>
          <a:lstStyle/>
          <a:p>
            <a:fld id="{B6F15528-21DE-4FAA-801E-634DDDAF4B2B}" type="slidenum">
              <a:rPr lang="en-US" smtClean="0"/>
              <a:pPr/>
              <a:t>12</a:t>
            </a:fld>
            <a:endParaRPr lang="en-US"/>
          </a:p>
        </p:txBody>
      </p:sp>
      <p:sp>
        <p:nvSpPr>
          <p:cNvPr id="96" name="Title 1"/>
          <p:cNvSpPr>
            <a:spLocks noGrp="1"/>
          </p:cNvSpPr>
          <p:nvPr>
            <p:ph type="title"/>
          </p:nvPr>
        </p:nvSpPr>
        <p:spPr>
          <a:xfrm>
            <a:off x="152400" y="155448"/>
            <a:ext cx="8229600" cy="1252728"/>
          </a:xfrm>
        </p:spPr>
        <p:txBody>
          <a:bodyPr>
            <a:normAutofit fontScale="90000"/>
          </a:bodyPr>
          <a:lstStyle/>
          <a:p>
            <a:r>
              <a:rPr lang="en-US" dirty="0" smtClean="0"/>
              <a:t>Regional Functional</a:t>
            </a:r>
            <a:br>
              <a:rPr lang="en-US" dirty="0" smtClean="0"/>
            </a:br>
            <a:r>
              <a:rPr lang="en-US" dirty="0" smtClean="0"/>
              <a:t>Examples</a:t>
            </a:r>
            <a:endParaRPr lang="en-US" dirty="0"/>
          </a:p>
        </p:txBody>
      </p:sp>
    </p:spTree>
    <p:extLst>
      <p:ext uri="{BB962C8B-B14F-4D97-AF65-F5344CB8AC3E}">
        <p14:creationId xmlns:p14="http://schemas.microsoft.com/office/powerpoint/2010/main" val="23320064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Regional Functional</a:t>
            </a:r>
            <a:br>
              <a:rPr lang="en-US" dirty="0" smtClean="0"/>
            </a:br>
            <a:r>
              <a:rPr lang="en-US" dirty="0"/>
              <a:t>Examples</a:t>
            </a:r>
          </a:p>
        </p:txBody>
      </p:sp>
      <p:sp>
        <p:nvSpPr>
          <p:cNvPr id="3" name="Content Placeholder 2"/>
          <p:cNvSpPr>
            <a:spLocks noGrp="1"/>
          </p:cNvSpPr>
          <p:nvPr>
            <p:ph idx="1"/>
          </p:nvPr>
        </p:nvSpPr>
        <p:spPr/>
        <p:txBody>
          <a:bodyPr/>
          <a:lstStyle/>
          <a:p>
            <a:r>
              <a:rPr lang="en-US" dirty="0" smtClean="0"/>
              <a:t>Histogram Constraint</a:t>
            </a:r>
            <a:endParaRPr lang="en-US" dirty="0"/>
          </a:p>
        </p:txBody>
      </p:sp>
      <p:graphicFrame>
        <p:nvGraphicFramePr>
          <p:cNvPr id="4" name="Object 3"/>
          <p:cNvGraphicFramePr>
            <a:graphicFrameLocks noChangeAspect="1"/>
          </p:cNvGraphicFramePr>
          <p:nvPr>
            <p:extLst>
              <p:ext uri="{D42A27DB-BD31-4B8C-83A1-F6EECF244321}">
                <p14:modId xmlns:p14="http://schemas.microsoft.com/office/powerpoint/2010/main" val="902121329"/>
              </p:ext>
            </p:extLst>
          </p:nvPr>
        </p:nvGraphicFramePr>
        <p:xfrm>
          <a:off x="2414587" y="3048000"/>
          <a:ext cx="4519613" cy="1168400"/>
        </p:xfrm>
        <a:graphic>
          <a:graphicData uri="http://schemas.openxmlformats.org/presentationml/2006/ole">
            <mc:AlternateContent xmlns:mc="http://schemas.openxmlformats.org/markup-compatibility/2006">
              <mc:Choice xmlns:v="urn:schemas-microsoft-com:vml" Requires="v">
                <p:oleObj spid="_x0000_s260105" name="Equation" r:id="rId4" imgW="1371600" imgH="355600" progId="Equation.3">
                  <p:embed/>
                </p:oleObj>
              </mc:Choice>
              <mc:Fallback>
                <p:oleObj name="Equation" r:id="rId4" imgW="1371600" imgH="3556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14587" y="3048000"/>
                        <a:ext cx="4519613" cy="1168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Slide Number Placeholder 10"/>
          <p:cNvSpPr>
            <a:spLocks noGrp="1"/>
          </p:cNvSpPr>
          <p:nvPr>
            <p:ph type="sldNum" sz="quarter" idx="12"/>
          </p:nvPr>
        </p:nvSpPr>
        <p:spPr/>
        <p:txBody>
          <a:bodyPr/>
          <a:lstStyle/>
          <a:p>
            <a:fld id="{B6F15528-21DE-4FAA-801E-634DDDAF4B2B}" type="slidenum">
              <a:rPr lang="en-US" smtClean="0"/>
              <a:pPr/>
              <a:t>13</a:t>
            </a:fld>
            <a:endParaRPr lang="en-US"/>
          </a:p>
        </p:txBody>
      </p:sp>
      <p:grpSp>
        <p:nvGrpSpPr>
          <p:cNvPr id="15" name="Group 14"/>
          <p:cNvGrpSpPr/>
          <p:nvPr/>
        </p:nvGrpSpPr>
        <p:grpSpPr>
          <a:xfrm>
            <a:off x="5181600" y="1752600"/>
            <a:ext cx="3525838" cy="777875"/>
            <a:chOff x="5181600" y="1752600"/>
            <a:chExt cx="3525838" cy="777875"/>
          </a:xfrm>
        </p:grpSpPr>
        <p:sp>
          <p:nvSpPr>
            <p:cNvPr id="12" name="Freeform 11"/>
            <p:cNvSpPr/>
            <p:nvPr/>
          </p:nvSpPr>
          <p:spPr>
            <a:xfrm>
              <a:off x="6934200" y="1812925"/>
              <a:ext cx="366760" cy="625176"/>
            </a:xfrm>
            <a:custGeom>
              <a:avLst/>
              <a:gdLst>
                <a:gd name="connsiteX0" fmla="*/ 0 w 1535502"/>
                <a:gd name="connsiteY0" fmla="*/ 1858993 h 1884872"/>
                <a:gd name="connsiteX1" fmla="*/ 681487 w 1535502"/>
                <a:gd name="connsiteY1" fmla="*/ 219974 h 1884872"/>
                <a:gd name="connsiteX2" fmla="*/ 1130061 w 1535502"/>
                <a:gd name="connsiteY2" fmla="*/ 539152 h 1884872"/>
                <a:gd name="connsiteX3" fmla="*/ 1440611 w 1535502"/>
                <a:gd name="connsiteY3" fmla="*/ 418382 h 1884872"/>
                <a:gd name="connsiteX4" fmla="*/ 1535502 w 1535502"/>
                <a:gd name="connsiteY4" fmla="*/ 1884872 h 1884872"/>
                <a:gd name="connsiteX0" fmla="*/ 0 w 1535502"/>
                <a:gd name="connsiteY0" fmla="*/ 1696528 h 1722407"/>
                <a:gd name="connsiteX1" fmla="*/ 353683 w 1535502"/>
                <a:gd name="connsiteY1" fmla="*/ 721743 h 1722407"/>
                <a:gd name="connsiteX2" fmla="*/ 681487 w 1535502"/>
                <a:gd name="connsiteY2" fmla="*/ 57509 h 1722407"/>
                <a:gd name="connsiteX3" fmla="*/ 1130061 w 1535502"/>
                <a:gd name="connsiteY3" fmla="*/ 376687 h 1722407"/>
                <a:gd name="connsiteX4" fmla="*/ 1440611 w 1535502"/>
                <a:gd name="connsiteY4" fmla="*/ 255917 h 1722407"/>
                <a:gd name="connsiteX5" fmla="*/ 1535502 w 1535502"/>
                <a:gd name="connsiteY5" fmla="*/ 1722407 h 1722407"/>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1624 h 1737503"/>
                <a:gd name="connsiteX1" fmla="*/ 398253 w 1535502"/>
                <a:gd name="connsiteY1" fmla="*/ 836043 h 1737503"/>
                <a:gd name="connsiteX2" fmla="*/ 779253 w 1535502"/>
                <a:gd name="connsiteY2" fmla="*/ 74043 h 1737503"/>
                <a:gd name="connsiteX3" fmla="*/ 1130061 w 1535502"/>
                <a:gd name="connsiteY3" fmla="*/ 391783 h 1737503"/>
                <a:gd name="connsiteX4" fmla="*/ 1440611 w 1535502"/>
                <a:gd name="connsiteY4" fmla="*/ 271013 h 1737503"/>
                <a:gd name="connsiteX5" fmla="*/ 1535502 w 1535502"/>
                <a:gd name="connsiteY5" fmla="*/ 1737503 h 1737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35502" h="1737503">
                  <a:moveTo>
                    <a:pt x="0" y="1711624"/>
                  </a:moveTo>
                  <a:cubicBezTo>
                    <a:pt x="58947" y="1549160"/>
                    <a:pt x="284672" y="1109213"/>
                    <a:pt x="398253" y="836043"/>
                  </a:cubicBezTo>
                  <a:cubicBezTo>
                    <a:pt x="539151" y="511115"/>
                    <a:pt x="657285" y="148086"/>
                    <a:pt x="779253" y="74043"/>
                  </a:cubicBezTo>
                  <a:cubicBezTo>
                    <a:pt x="901221" y="0"/>
                    <a:pt x="1019835" y="358955"/>
                    <a:pt x="1130061" y="391783"/>
                  </a:cubicBezTo>
                  <a:cubicBezTo>
                    <a:pt x="1240287" y="424611"/>
                    <a:pt x="1373038" y="46726"/>
                    <a:pt x="1440611" y="271013"/>
                  </a:cubicBezTo>
                  <a:cubicBezTo>
                    <a:pt x="1508185" y="495300"/>
                    <a:pt x="1521843" y="1116401"/>
                    <a:pt x="1535502" y="1737503"/>
                  </a:cubicBezTo>
                </a:path>
              </a:pathLst>
            </a:custGeom>
            <a:solidFill>
              <a:schemeClr val="accent3">
                <a:lumMod val="60000"/>
                <a:lumOff val="40000"/>
              </a:schemeClr>
            </a:solidFill>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3" name="Freeform 12"/>
            <p:cNvSpPr/>
            <p:nvPr/>
          </p:nvSpPr>
          <p:spPr>
            <a:xfrm>
              <a:off x="7638393" y="1812925"/>
              <a:ext cx="591207" cy="606972"/>
            </a:xfrm>
            <a:custGeom>
              <a:avLst/>
              <a:gdLst>
                <a:gd name="connsiteX0" fmla="*/ 0 w 2475186"/>
                <a:gd name="connsiteY0" fmla="*/ 1686910 h 1686910"/>
                <a:gd name="connsiteX1" fmla="*/ 425669 w 2475186"/>
                <a:gd name="connsiteY1" fmla="*/ 709448 h 1686910"/>
                <a:gd name="connsiteX2" fmla="*/ 772510 w 2475186"/>
                <a:gd name="connsiteY2" fmla="*/ 31531 h 1686910"/>
                <a:gd name="connsiteX3" fmla="*/ 1261241 w 2475186"/>
                <a:gd name="connsiteY3" fmla="*/ 898634 h 1686910"/>
                <a:gd name="connsiteX4" fmla="*/ 1749973 w 2475186"/>
                <a:gd name="connsiteY4" fmla="*/ 1103586 h 1686910"/>
                <a:gd name="connsiteX5" fmla="*/ 2333297 w 2475186"/>
                <a:gd name="connsiteY5" fmla="*/ 1545020 h 1686910"/>
                <a:gd name="connsiteX6" fmla="*/ 2475186 w 2475186"/>
                <a:gd name="connsiteY6" fmla="*/ 1655379 h 1686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75186" h="1686910">
                  <a:moveTo>
                    <a:pt x="0" y="1686910"/>
                  </a:moveTo>
                  <a:cubicBezTo>
                    <a:pt x="148458" y="1336127"/>
                    <a:pt x="296917" y="985345"/>
                    <a:pt x="425669" y="709448"/>
                  </a:cubicBezTo>
                  <a:cubicBezTo>
                    <a:pt x="554421" y="433552"/>
                    <a:pt x="633248" y="0"/>
                    <a:pt x="772510" y="31531"/>
                  </a:cubicBezTo>
                  <a:cubicBezTo>
                    <a:pt x="911772" y="63062"/>
                    <a:pt x="1098331" y="719958"/>
                    <a:pt x="1261241" y="898634"/>
                  </a:cubicBezTo>
                  <a:cubicBezTo>
                    <a:pt x="1424151" y="1077310"/>
                    <a:pt x="1571297" y="995855"/>
                    <a:pt x="1749973" y="1103586"/>
                  </a:cubicBezTo>
                  <a:cubicBezTo>
                    <a:pt x="1928649" y="1211317"/>
                    <a:pt x="2212428" y="1453055"/>
                    <a:pt x="2333297" y="1545020"/>
                  </a:cubicBezTo>
                  <a:cubicBezTo>
                    <a:pt x="2454166" y="1636986"/>
                    <a:pt x="2464676" y="1646182"/>
                    <a:pt x="2475186" y="1655379"/>
                  </a:cubicBezTo>
                </a:path>
              </a:pathLst>
            </a:cu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aphicFrame>
          <p:nvGraphicFramePr>
            <p:cNvPr id="14" name="Object 7"/>
            <p:cNvGraphicFramePr>
              <a:graphicFrameLocks noChangeAspect="1"/>
            </p:cNvGraphicFramePr>
            <p:nvPr>
              <p:extLst>
                <p:ext uri="{D42A27DB-BD31-4B8C-83A1-F6EECF244321}">
                  <p14:modId xmlns:p14="http://schemas.microsoft.com/office/powerpoint/2010/main" val="1312561515"/>
                </p:ext>
              </p:extLst>
            </p:nvPr>
          </p:nvGraphicFramePr>
          <p:xfrm>
            <a:off x="8048625" y="1752600"/>
            <a:ext cx="658813" cy="777875"/>
          </p:xfrm>
          <a:graphic>
            <a:graphicData uri="http://schemas.openxmlformats.org/presentationml/2006/ole">
              <mc:AlternateContent xmlns:mc="http://schemas.openxmlformats.org/markup-compatibility/2006">
                <mc:Choice xmlns:v="urn:schemas-microsoft-com:vml" Requires="v">
                  <p:oleObj spid="_x0000_s260106" name="Equation" r:id="rId6" imgW="203112" imgH="241195" progId="Equation.3">
                    <p:embed/>
                  </p:oleObj>
                </mc:Choice>
                <mc:Fallback>
                  <p:oleObj name="Equation" r:id="rId6" imgW="203112" imgH="241195" progId="Equation.3">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48625" y="1752600"/>
                          <a:ext cx="658813" cy="7778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 name="Object 8"/>
            <p:cNvGraphicFramePr>
              <a:graphicFrameLocks noChangeAspect="1"/>
            </p:cNvGraphicFramePr>
            <p:nvPr>
              <p:extLst>
                <p:ext uri="{D42A27DB-BD31-4B8C-83A1-F6EECF244321}">
                  <p14:modId xmlns:p14="http://schemas.microsoft.com/office/powerpoint/2010/main" val="2744667966"/>
                </p:ext>
              </p:extLst>
            </p:nvPr>
          </p:nvGraphicFramePr>
          <p:xfrm>
            <a:off x="7446963" y="1928813"/>
            <a:ext cx="287337" cy="246062"/>
          </p:xfrm>
          <a:graphic>
            <a:graphicData uri="http://schemas.openxmlformats.org/presentationml/2006/ole">
              <mc:AlternateContent xmlns:mc="http://schemas.openxmlformats.org/markup-compatibility/2006">
                <mc:Choice xmlns:v="urn:schemas-microsoft-com:vml" Requires="v">
                  <p:oleObj spid="_x0000_s260107" name="Equation" r:id="rId8" imgW="88592" imgH="75936" progId="Equation.3">
                    <p:embed/>
                  </p:oleObj>
                </mc:Choice>
                <mc:Fallback>
                  <p:oleObj name="Equation" r:id="rId8" imgW="88592" imgH="75936" progId="Equation.3">
                    <p:embed/>
                    <p:pic>
                      <p:nvPicPr>
                        <p:cNvPr id="0"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46963" y="1928813"/>
                          <a:ext cx="287337" cy="2460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7" name="Object 13"/>
            <p:cNvGraphicFramePr>
              <a:graphicFrameLocks noChangeAspect="1"/>
            </p:cNvGraphicFramePr>
            <p:nvPr>
              <p:extLst>
                <p:ext uri="{D42A27DB-BD31-4B8C-83A1-F6EECF244321}">
                  <p14:modId xmlns:p14="http://schemas.microsoft.com/office/powerpoint/2010/main" val="1960233070"/>
                </p:ext>
              </p:extLst>
            </p:nvPr>
          </p:nvGraphicFramePr>
          <p:xfrm>
            <a:off x="5181600" y="1812925"/>
            <a:ext cx="1733550" cy="655638"/>
          </p:xfrm>
          <a:graphic>
            <a:graphicData uri="http://schemas.openxmlformats.org/presentationml/2006/ole">
              <mc:AlternateContent xmlns:mc="http://schemas.openxmlformats.org/markup-compatibility/2006">
                <mc:Choice xmlns:v="urn:schemas-microsoft-com:vml" Requires="v">
                  <p:oleObj spid="_x0000_s260108" name="Equation" r:id="rId10" imgW="533169" imgH="203112" progId="Equation.3">
                    <p:embed/>
                  </p:oleObj>
                </mc:Choice>
                <mc:Fallback>
                  <p:oleObj name="Equation" r:id="rId10" imgW="533169" imgH="203112" progId="Equation.3">
                    <p:embed/>
                    <p:pic>
                      <p:nvPicPr>
                        <p:cNvPr id="0" name="Picture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81600" y="1812925"/>
                          <a:ext cx="1733550" cy="655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3265305968"/>
                </p:ext>
              </p:extLst>
            </p:nvPr>
          </p:nvGraphicFramePr>
          <p:xfrm>
            <a:off x="7699135" y="2085604"/>
            <a:ext cx="276840" cy="298204"/>
          </p:xfrm>
          <a:graphic>
            <a:graphicData uri="http://schemas.openxmlformats.org/presentationml/2006/ole">
              <mc:AlternateContent xmlns:mc="http://schemas.openxmlformats.org/markup-compatibility/2006">
                <mc:Choice xmlns:v="urn:schemas-microsoft-com:vml" Requires="v">
                  <p:oleObj spid="_x0000_s260109" name="Equation" r:id="rId12" imgW="152268" imgH="164957" progId="Equation.3">
                    <p:embed/>
                  </p:oleObj>
                </mc:Choice>
                <mc:Fallback>
                  <p:oleObj name="Equation" r:id="rId12" imgW="152268" imgH="164957" progId="Equation.3">
                    <p:embed/>
                    <p:pic>
                      <p:nvPicPr>
                        <p:cNvPr id="0" name="Picture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699135" y="2085604"/>
                          <a:ext cx="276840" cy="2982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1132719097"/>
                </p:ext>
              </p:extLst>
            </p:nvPr>
          </p:nvGraphicFramePr>
          <p:xfrm>
            <a:off x="7051664" y="2075467"/>
            <a:ext cx="230552" cy="321349"/>
          </p:xfrm>
          <a:graphic>
            <a:graphicData uri="http://schemas.openxmlformats.org/presentationml/2006/ole">
              <mc:AlternateContent xmlns:mc="http://schemas.openxmlformats.org/markup-compatibility/2006">
                <mc:Choice xmlns:v="urn:schemas-microsoft-com:vml" Requires="v">
                  <p:oleObj spid="_x0000_s260110" name="Equation" r:id="rId14" imgW="126725" imgH="177415" progId="Equation.3">
                    <p:embed/>
                  </p:oleObj>
                </mc:Choice>
                <mc:Fallback>
                  <p:oleObj name="Equation" r:id="rId14" imgW="126725" imgH="177415" progId="Equation.3">
                    <p:embed/>
                    <p:pic>
                      <p:nvPicPr>
                        <p:cNvPr id="0" name="Picture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051664" y="2075467"/>
                          <a:ext cx="230552" cy="32134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aphicFrame>
        <p:nvGraphicFramePr>
          <p:cNvPr id="5" name="Object 4"/>
          <p:cNvGraphicFramePr>
            <a:graphicFrameLocks noChangeAspect="1"/>
          </p:cNvGraphicFramePr>
          <p:nvPr>
            <p:extLst>
              <p:ext uri="{D42A27DB-BD31-4B8C-83A1-F6EECF244321}">
                <p14:modId xmlns:p14="http://schemas.microsoft.com/office/powerpoint/2010/main" val="2562290579"/>
              </p:ext>
            </p:extLst>
          </p:nvPr>
        </p:nvGraphicFramePr>
        <p:xfrm>
          <a:off x="381000" y="4959350"/>
          <a:ext cx="2887663" cy="1670050"/>
        </p:xfrm>
        <a:graphic>
          <a:graphicData uri="http://schemas.openxmlformats.org/presentationml/2006/ole">
            <mc:AlternateContent xmlns:mc="http://schemas.openxmlformats.org/markup-compatibility/2006">
              <mc:Choice xmlns:v="urn:schemas-microsoft-com:vml" Requires="v">
                <p:oleObj spid="_x0000_s260111" name="Equation" r:id="rId16" imgW="876300" imgH="508000" progId="Equation.3">
                  <p:embed/>
                </p:oleObj>
              </mc:Choice>
              <mc:Fallback>
                <p:oleObj name="Equation" r:id="rId16" imgW="876300" imgH="508000" progId="Equation.3">
                  <p:embed/>
                  <p:pic>
                    <p:nvPicPr>
                      <p:cNvPr id="0" name="Picture 8"/>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81000" y="4959350"/>
                        <a:ext cx="2887663" cy="1670050"/>
                      </a:xfrm>
                      <a:prstGeom prst="rect">
                        <a:avLst/>
                      </a:prstGeom>
                      <a:gradFill rotWithShape="1">
                        <a:gsLst>
                          <a:gs pos="0">
                            <a:srgbClr val="998954"/>
                          </a:gs>
                          <a:gs pos="50000">
                            <a:srgbClr val="DDC57B"/>
                          </a:gs>
                          <a:gs pos="100000">
                            <a:srgbClr val="FFEB94"/>
                          </a:gs>
                        </a:gsLst>
                        <a:lin ang="18900000" scaled="1"/>
                      </a:gradFill>
                      <a:ln w="6350">
                        <a:solidFill>
                          <a:schemeClr val="tx1"/>
                        </a:solidFill>
                        <a:miter lim="800000"/>
                        <a:headEnd/>
                        <a:tailEnd/>
                      </a:ln>
                    </p:spPr>
                  </p:pic>
                </p:oleObj>
              </mc:Fallback>
            </mc:AlternateContent>
          </a:graphicData>
        </a:graphic>
      </p:graphicFrame>
    </p:spTree>
    <p:extLst>
      <p:ext uri="{BB962C8B-B14F-4D97-AF65-F5344CB8AC3E}">
        <p14:creationId xmlns:p14="http://schemas.microsoft.com/office/powerpoint/2010/main" val="3384950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Regional Functional</a:t>
            </a:r>
            <a:br>
              <a:rPr lang="en-US" dirty="0" smtClean="0"/>
            </a:br>
            <a:r>
              <a:rPr lang="en-US" dirty="0"/>
              <a:t>Examples</a:t>
            </a:r>
          </a:p>
        </p:txBody>
      </p:sp>
      <p:sp>
        <p:nvSpPr>
          <p:cNvPr id="3" name="Content Placeholder 2"/>
          <p:cNvSpPr>
            <a:spLocks noGrp="1"/>
          </p:cNvSpPr>
          <p:nvPr>
            <p:ph idx="1"/>
          </p:nvPr>
        </p:nvSpPr>
        <p:spPr/>
        <p:txBody>
          <a:bodyPr/>
          <a:lstStyle/>
          <a:p>
            <a:r>
              <a:rPr lang="en-US" dirty="0" smtClean="0"/>
              <a:t>Histogram Constraint</a:t>
            </a:r>
            <a:endParaRPr 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1823611283"/>
              </p:ext>
            </p:extLst>
          </p:nvPr>
        </p:nvGraphicFramePr>
        <p:xfrm>
          <a:off x="2020887" y="3048000"/>
          <a:ext cx="5065713" cy="1420813"/>
        </p:xfrm>
        <a:graphic>
          <a:graphicData uri="http://schemas.openxmlformats.org/presentationml/2006/ole">
            <mc:AlternateContent xmlns:mc="http://schemas.openxmlformats.org/markup-compatibility/2006">
              <mc:Choice xmlns:v="urn:schemas-microsoft-com:vml" Requires="v">
                <p:oleObj spid="_x0000_s261129" name="Equation" r:id="rId4" imgW="1536700" imgH="431800" progId="Equation.3">
                  <p:embed/>
                </p:oleObj>
              </mc:Choice>
              <mc:Fallback>
                <p:oleObj name="Equation" r:id="rId4" imgW="1536700" imgH="4318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20887" y="3048000"/>
                        <a:ext cx="5065713" cy="14208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Slide Number Placeholder 10"/>
          <p:cNvSpPr>
            <a:spLocks noGrp="1"/>
          </p:cNvSpPr>
          <p:nvPr>
            <p:ph type="sldNum" sz="quarter" idx="12"/>
          </p:nvPr>
        </p:nvSpPr>
        <p:spPr/>
        <p:txBody>
          <a:bodyPr/>
          <a:lstStyle/>
          <a:p>
            <a:fld id="{B6F15528-21DE-4FAA-801E-634DDDAF4B2B}" type="slidenum">
              <a:rPr lang="en-US" smtClean="0"/>
              <a:pPr/>
              <a:t>14</a:t>
            </a:fld>
            <a:endParaRPr lang="en-US"/>
          </a:p>
        </p:txBody>
      </p:sp>
      <p:graphicFrame>
        <p:nvGraphicFramePr>
          <p:cNvPr id="12" name="Content Placeholder 5"/>
          <p:cNvGraphicFramePr>
            <a:graphicFrameLocks noChangeAspect="1"/>
          </p:cNvGraphicFramePr>
          <p:nvPr>
            <p:extLst>
              <p:ext uri="{D42A27DB-BD31-4B8C-83A1-F6EECF244321}">
                <p14:modId xmlns:p14="http://schemas.microsoft.com/office/powerpoint/2010/main" val="1529751750"/>
              </p:ext>
            </p:extLst>
          </p:nvPr>
        </p:nvGraphicFramePr>
        <p:xfrm>
          <a:off x="4810125" y="1828800"/>
          <a:ext cx="2459037" cy="655638"/>
        </p:xfrm>
        <a:graphic>
          <a:graphicData uri="http://schemas.openxmlformats.org/presentationml/2006/ole">
            <mc:AlternateContent xmlns:mc="http://schemas.openxmlformats.org/markup-compatibility/2006">
              <mc:Choice xmlns:v="urn:schemas-microsoft-com:vml" Requires="v">
                <p:oleObj spid="_x0000_s261130" name="Equation" r:id="rId6" imgW="761669" imgH="203112" progId="Equation.3">
                  <p:embed/>
                </p:oleObj>
              </mc:Choice>
              <mc:Fallback>
                <p:oleObj name="Equation" r:id="rId6" imgW="761669" imgH="203112" progId="Equation.3">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10125" y="1828800"/>
                        <a:ext cx="2459037" cy="655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Freeform 12"/>
          <p:cNvSpPr/>
          <p:nvPr/>
        </p:nvSpPr>
        <p:spPr>
          <a:xfrm>
            <a:off x="7151687" y="1828800"/>
            <a:ext cx="366760" cy="625176"/>
          </a:xfrm>
          <a:custGeom>
            <a:avLst/>
            <a:gdLst>
              <a:gd name="connsiteX0" fmla="*/ 0 w 1535502"/>
              <a:gd name="connsiteY0" fmla="*/ 1858993 h 1884872"/>
              <a:gd name="connsiteX1" fmla="*/ 681487 w 1535502"/>
              <a:gd name="connsiteY1" fmla="*/ 219974 h 1884872"/>
              <a:gd name="connsiteX2" fmla="*/ 1130061 w 1535502"/>
              <a:gd name="connsiteY2" fmla="*/ 539152 h 1884872"/>
              <a:gd name="connsiteX3" fmla="*/ 1440611 w 1535502"/>
              <a:gd name="connsiteY3" fmla="*/ 418382 h 1884872"/>
              <a:gd name="connsiteX4" fmla="*/ 1535502 w 1535502"/>
              <a:gd name="connsiteY4" fmla="*/ 1884872 h 1884872"/>
              <a:gd name="connsiteX0" fmla="*/ 0 w 1535502"/>
              <a:gd name="connsiteY0" fmla="*/ 1696528 h 1722407"/>
              <a:gd name="connsiteX1" fmla="*/ 353683 w 1535502"/>
              <a:gd name="connsiteY1" fmla="*/ 721743 h 1722407"/>
              <a:gd name="connsiteX2" fmla="*/ 681487 w 1535502"/>
              <a:gd name="connsiteY2" fmla="*/ 57509 h 1722407"/>
              <a:gd name="connsiteX3" fmla="*/ 1130061 w 1535502"/>
              <a:gd name="connsiteY3" fmla="*/ 376687 h 1722407"/>
              <a:gd name="connsiteX4" fmla="*/ 1440611 w 1535502"/>
              <a:gd name="connsiteY4" fmla="*/ 255917 h 1722407"/>
              <a:gd name="connsiteX5" fmla="*/ 1535502 w 1535502"/>
              <a:gd name="connsiteY5" fmla="*/ 1722407 h 1722407"/>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1624 h 1737503"/>
              <a:gd name="connsiteX1" fmla="*/ 398253 w 1535502"/>
              <a:gd name="connsiteY1" fmla="*/ 836043 h 1737503"/>
              <a:gd name="connsiteX2" fmla="*/ 779253 w 1535502"/>
              <a:gd name="connsiteY2" fmla="*/ 74043 h 1737503"/>
              <a:gd name="connsiteX3" fmla="*/ 1130061 w 1535502"/>
              <a:gd name="connsiteY3" fmla="*/ 391783 h 1737503"/>
              <a:gd name="connsiteX4" fmla="*/ 1440611 w 1535502"/>
              <a:gd name="connsiteY4" fmla="*/ 271013 h 1737503"/>
              <a:gd name="connsiteX5" fmla="*/ 1535502 w 1535502"/>
              <a:gd name="connsiteY5" fmla="*/ 1737503 h 1737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35502" h="1737503">
                <a:moveTo>
                  <a:pt x="0" y="1711624"/>
                </a:moveTo>
                <a:cubicBezTo>
                  <a:pt x="58947" y="1549160"/>
                  <a:pt x="284672" y="1109213"/>
                  <a:pt x="398253" y="836043"/>
                </a:cubicBezTo>
                <a:cubicBezTo>
                  <a:pt x="539151" y="511115"/>
                  <a:pt x="657285" y="148086"/>
                  <a:pt x="779253" y="74043"/>
                </a:cubicBezTo>
                <a:cubicBezTo>
                  <a:pt x="901221" y="0"/>
                  <a:pt x="1019835" y="358955"/>
                  <a:pt x="1130061" y="391783"/>
                </a:cubicBezTo>
                <a:cubicBezTo>
                  <a:pt x="1240287" y="424611"/>
                  <a:pt x="1373038" y="46726"/>
                  <a:pt x="1440611" y="271013"/>
                </a:cubicBezTo>
                <a:cubicBezTo>
                  <a:pt x="1508185" y="495300"/>
                  <a:pt x="1521843" y="1116401"/>
                  <a:pt x="1535502" y="1737503"/>
                </a:cubicBezTo>
              </a:path>
            </a:pathLst>
          </a:custGeom>
          <a:solidFill>
            <a:schemeClr val="accent3">
              <a:lumMod val="60000"/>
              <a:lumOff val="40000"/>
            </a:schemeClr>
          </a:solidFill>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8" name="Freeform 17"/>
          <p:cNvSpPr/>
          <p:nvPr/>
        </p:nvSpPr>
        <p:spPr>
          <a:xfrm>
            <a:off x="7932080" y="1828800"/>
            <a:ext cx="591207" cy="606972"/>
          </a:xfrm>
          <a:custGeom>
            <a:avLst/>
            <a:gdLst>
              <a:gd name="connsiteX0" fmla="*/ 0 w 2475186"/>
              <a:gd name="connsiteY0" fmla="*/ 1686910 h 1686910"/>
              <a:gd name="connsiteX1" fmla="*/ 425669 w 2475186"/>
              <a:gd name="connsiteY1" fmla="*/ 709448 h 1686910"/>
              <a:gd name="connsiteX2" fmla="*/ 772510 w 2475186"/>
              <a:gd name="connsiteY2" fmla="*/ 31531 h 1686910"/>
              <a:gd name="connsiteX3" fmla="*/ 1261241 w 2475186"/>
              <a:gd name="connsiteY3" fmla="*/ 898634 h 1686910"/>
              <a:gd name="connsiteX4" fmla="*/ 1749973 w 2475186"/>
              <a:gd name="connsiteY4" fmla="*/ 1103586 h 1686910"/>
              <a:gd name="connsiteX5" fmla="*/ 2333297 w 2475186"/>
              <a:gd name="connsiteY5" fmla="*/ 1545020 h 1686910"/>
              <a:gd name="connsiteX6" fmla="*/ 2475186 w 2475186"/>
              <a:gd name="connsiteY6" fmla="*/ 1655379 h 1686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75186" h="1686910">
                <a:moveTo>
                  <a:pt x="0" y="1686910"/>
                </a:moveTo>
                <a:cubicBezTo>
                  <a:pt x="148458" y="1336127"/>
                  <a:pt x="296917" y="985345"/>
                  <a:pt x="425669" y="709448"/>
                </a:cubicBezTo>
                <a:cubicBezTo>
                  <a:pt x="554421" y="433552"/>
                  <a:pt x="633248" y="0"/>
                  <a:pt x="772510" y="31531"/>
                </a:cubicBezTo>
                <a:cubicBezTo>
                  <a:pt x="911772" y="63062"/>
                  <a:pt x="1098331" y="719958"/>
                  <a:pt x="1261241" y="898634"/>
                </a:cubicBezTo>
                <a:cubicBezTo>
                  <a:pt x="1424151" y="1077310"/>
                  <a:pt x="1571297" y="995855"/>
                  <a:pt x="1749973" y="1103586"/>
                </a:cubicBezTo>
                <a:cubicBezTo>
                  <a:pt x="1928649" y="1211317"/>
                  <a:pt x="2212428" y="1453055"/>
                  <a:pt x="2333297" y="1545020"/>
                </a:cubicBezTo>
                <a:cubicBezTo>
                  <a:pt x="2454166" y="1636986"/>
                  <a:pt x="2464676" y="1646182"/>
                  <a:pt x="2475186" y="1655379"/>
                </a:cubicBezTo>
              </a:path>
            </a:pathLst>
          </a:cu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aphicFrame>
        <p:nvGraphicFramePr>
          <p:cNvPr id="20" name="Object 7"/>
          <p:cNvGraphicFramePr>
            <a:graphicFrameLocks noChangeAspect="1"/>
          </p:cNvGraphicFramePr>
          <p:nvPr>
            <p:extLst>
              <p:ext uri="{D42A27DB-BD31-4B8C-83A1-F6EECF244321}">
                <p14:modId xmlns:p14="http://schemas.microsoft.com/office/powerpoint/2010/main" val="903180041"/>
              </p:ext>
            </p:extLst>
          </p:nvPr>
        </p:nvGraphicFramePr>
        <p:xfrm>
          <a:off x="8358187" y="1828800"/>
          <a:ext cx="328613" cy="655638"/>
        </p:xfrm>
        <a:graphic>
          <a:graphicData uri="http://schemas.openxmlformats.org/presentationml/2006/ole">
            <mc:AlternateContent xmlns:mc="http://schemas.openxmlformats.org/markup-compatibility/2006">
              <mc:Choice xmlns:v="urn:schemas-microsoft-com:vml" Requires="v">
                <p:oleObj spid="_x0000_s261131" name="Equation" r:id="rId8" imgW="101512" imgH="203024" progId="Equation.3">
                  <p:embed/>
                </p:oleObj>
              </mc:Choice>
              <mc:Fallback>
                <p:oleObj name="Equation" r:id="rId8" imgW="101512" imgH="203024" progId="Equation.3">
                  <p:embed/>
                  <p:pic>
                    <p:nvPicPr>
                      <p:cNvPr id="0"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358187" y="1828800"/>
                        <a:ext cx="328613" cy="655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1" name="Object 8"/>
          <p:cNvGraphicFramePr>
            <a:graphicFrameLocks noChangeAspect="1"/>
          </p:cNvGraphicFramePr>
          <p:nvPr>
            <p:extLst>
              <p:ext uri="{D42A27DB-BD31-4B8C-83A1-F6EECF244321}">
                <p14:modId xmlns:p14="http://schemas.microsoft.com/office/powerpoint/2010/main" val="868495689"/>
              </p:ext>
            </p:extLst>
          </p:nvPr>
        </p:nvGraphicFramePr>
        <p:xfrm>
          <a:off x="7677150" y="1752600"/>
          <a:ext cx="282575" cy="635000"/>
        </p:xfrm>
        <a:graphic>
          <a:graphicData uri="http://schemas.openxmlformats.org/presentationml/2006/ole">
            <mc:AlternateContent xmlns:mc="http://schemas.openxmlformats.org/markup-compatibility/2006">
              <mc:Choice xmlns:v="urn:schemas-microsoft-com:vml" Requires="v">
                <p:oleObj spid="_x0000_s261132" name="Equation" r:id="rId10" imgW="88746" imgH="202848" progId="Equation.3">
                  <p:embed/>
                </p:oleObj>
              </mc:Choice>
              <mc:Fallback>
                <p:oleObj name="Equation" r:id="rId10" imgW="88746" imgH="202848" progId="Equation.3">
                  <p:embed/>
                  <p:pic>
                    <p:nvPicPr>
                      <p:cNvPr id="0" name="Picture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677150" y="1752600"/>
                        <a:ext cx="282575" cy="635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val="1011098149"/>
              </p:ext>
            </p:extLst>
          </p:nvPr>
        </p:nvGraphicFramePr>
        <p:xfrm>
          <a:off x="7993062" y="2059010"/>
          <a:ext cx="276225" cy="298450"/>
        </p:xfrm>
        <a:graphic>
          <a:graphicData uri="http://schemas.openxmlformats.org/presentationml/2006/ole">
            <mc:AlternateContent xmlns:mc="http://schemas.openxmlformats.org/markup-compatibility/2006">
              <mc:Choice xmlns:v="urn:schemas-microsoft-com:vml" Requires="v">
                <p:oleObj spid="_x0000_s261133" name="Equation" r:id="rId12" imgW="152268" imgH="164957" progId="Equation.3">
                  <p:embed/>
                </p:oleObj>
              </mc:Choice>
              <mc:Fallback>
                <p:oleObj name="Equation" r:id="rId12" imgW="152268" imgH="164957" progId="Equation.3">
                  <p:embed/>
                  <p:pic>
                    <p:nvPicPr>
                      <p:cNvPr id="0" name="Picture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93062" y="2059010"/>
                        <a:ext cx="276225" cy="298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3" name="Object 22"/>
          <p:cNvGraphicFramePr>
            <a:graphicFrameLocks noChangeAspect="1"/>
          </p:cNvGraphicFramePr>
          <p:nvPr>
            <p:extLst>
              <p:ext uri="{D42A27DB-BD31-4B8C-83A1-F6EECF244321}">
                <p14:modId xmlns:p14="http://schemas.microsoft.com/office/powerpoint/2010/main" val="1672216068"/>
              </p:ext>
            </p:extLst>
          </p:nvPr>
        </p:nvGraphicFramePr>
        <p:xfrm>
          <a:off x="7304087" y="2047898"/>
          <a:ext cx="230188" cy="322262"/>
        </p:xfrm>
        <a:graphic>
          <a:graphicData uri="http://schemas.openxmlformats.org/presentationml/2006/ole">
            <mc:AlternateContent xmlns:mc="http://schemas.openxmlformats.org/markup-compatibility/2006">
              <mc:Choice xmlns:v="urn:schemas-microsoft-com:vml" Requires="v">
                <p:oleObj spid="_x0000_s261134" name="Equation" r:id="rId14" imgW="126725" imgH="177415" progId="Equation.3">
                  <p:embed/>
                </p:oleObj>
              </mc:Choice>
              <mc:Fallback>
                <p:oleObj name="Equation" r:id="rId14" imgW="126725" imgH="177415" progId="Equation.3">
                  <p:embed/>
                  <p:pic>
                    <p:nvPicPr>
                      <p:cNvPr id="0" name="Picture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304087" y="2047898"/>
                        <a:ext cx="230188" cy="3222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562290579"/>
              </p:ext>
            </p:extLst>
          </p:nvPr>
        </p:nvGraphicFramePr>
        <p:xfrm>
          <a:off x="381000" y="4959350"/>
          <a:ext cx="2887663" cy="1670050"/>
        </p:xfrm>
        <a:graphic>
          <a:graphicData uri="http://schemas.openxmlformats.org/presentationml/2006/ole">
            <mc:AlternateContent xmlns:mc="http://schemas.openxmlformats.org/markup-compatibility/2006">
              <mc:Choice xmlns:v="urn:schemas-microsoft-com:vml" Requires="v">
                <p:oleObj spid="_x0000_s261135" name="Equation" r:id="rId16" imgW="876300" imgH="508000" progId="Equation.3">
                  <p:embed/>
                </p:oleObj>
              </mc:Choice>
              <mc:Fallback>
                <p:oleObj name="Equation" r:id="rId16" imgW="876300" imgH="508000" progId="Equation.3">
                  <p:embed/>
                  <p:pic>
                    <p:nvPicPr>
                      <p:cNvPr id="0" name="Picture 8"/>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81000" y="4959350"/>
                        <a:ext cx="2887663" cy="1670050"/>
                      </a:xfrm>
                      <a:prstGeom prst="rect">
                        <a:avLst/>
                      </a:prstGeom>
                      <a:gradFill rotWithShape="1">
                        <a:gsLst>
                          <a:gs pos="0">
                            <a:srgbClr val="998954"/>
                          </a:gs>
                          <a:gs pos="50000">
                            <a:srgbClr val="DDC57B"/>
                          </a:gs>
                          <a:gs pos="100000">
                            <a:srgbClr val="FFEB94"/>
                          </a:gs>
                        </a:gsLst>
                        <a:lin ang="18900000" scaled="1"/>
                      </a:gradFill>
                      <a:ln w="6350">
                        <a:solidFill>
                          <a:schemeClr val="tx1"/>
                        </a:solidFill>
                        <a:miter lim="800000"/>
                        <a:headEnd/>
                        <a:tailEnd/>
                      </a:ln>
                    </p:spPr>
                  </p:pic>
                </p:oleObj>
              </mc:Fallback>
            </mc:AlternateContent>
          </a:graphicData>
        </a:graphic>
      </p:graphicFrame>
    </p:spTree>
    <p:extLst>
      <p:ext uri="{BB962C8B-B14F-4D97-AF65-F5344CB8AC3E}">
        <p14:creationId xmlns:p14="http://schemas.microsoft.com/office/powerpoint/2010/main" val="42882571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Regional Functional</a:t>
            </a:r>
            <a:br>
              <a:rPr lang="en-US" dirty="0" smtClean="0"/>
            </a:br>
            <a:r>
              <a:rPr lang="en-US" dirty="0"/>
              <a:t>Examples</a:t>
            </a:r>
          </a:p>
        </p:txBody>
      </p:sp>
      <p:sp>
        <p:nvSpPr>
          <p:cNvPr id="3" name="Content Placeholder 2"/>
          <p:cNvSpPr>
            <a:spLocks noGrp="1"/>
          </p:cNvSpPr>
          <p:nvPr>
            <p:ph idx="1"/>
          </p:nvPr>
        </p:nvSpPr>
        <p:spPr/>
        <p:txBody>
          <a:bodyPr/>
          <a:lstStyle/>
          <a:p>
            <a:r>
              <a:rPr lang="en-US" dirty="0" smtClean="0"/>
              <a:t>Histogram Constraint</a:t>
            </a:r>
            <a:endParaRPr lang="en-US" dirty="0"/>
          </a:p>
        </p:txBody>
      </p:sp>
      <p:graphicFrame>
        <p:nvGraphicFramePr>
          <p:cNvPr id="4" name="Object 3"/>
          <p:cNvGraphicFramePr>
            <a:graphicFrameLocks noChangeAspect="1"/>
          </p:cNvGraphicFramePr>
          <p:nvPr>
            <p:extLst>
              <p:ext uri="{D42A27DB-BD31-4B8C-83A1-F6EECF244321}">
                <p14:modId xmlns:p14="http://schemas.microsoft.com/office/powerpoint/2010/main" val="1431947194"/>
              </p:ext>
            </p:extLst>
          </p:nvPr>
        </p:nvGraphicFramePr>
        <p:xfrm>
          <a:off x="2084388" y="2895600"/>
          <a:ext cx="5648325" cy="1409700"/>
        </p:xfrm>
        <a:graphic>
          <a:graphicData uri="http://schemas.openxmlformats.org/presentationml/2006/ole">
            <mc:AlternateContent xmlns:mc="http://schemas.openxmlformats.org/markup-compatibility/2006">
              <mc:Choice xmlns:v="urn:schemas-microsoft-com:vml" Requires="v">
                <p:oleObj spid="_x0000_s262153" name="Equation" r:id="rId4" imgW="1714500" imgH="431800" progId="Equation.3">
                  <p:embed/>
                </p:oleObj>
              </mc:Choice>
              <mc:Fallback>
                <p:oleObj name="Equation" r:id="rId4" imgW="1714500" imgH="4318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84388" y="2895600"/>
                        <a:ext cx="5648325" cy="1409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Slide Number Placeholder 13"/>
          <p:cNvSpPr>
            <a:spLocks noGrp="1"/>
          </p:cNvSpPr>
          <p:nvPr>
            <p:ph type="sldNum" sz="quarter" idx="12"/>
          </p:nvPr>
        </p:nvSpPr>
        <p:spPr/>
        <p:txBody>
          <a:bodyPr/>
          <a:lstStyle/>
          <a:p>
            <a:fld id="{B6F15528-21DE-4FAA-801E-634DDDAF4B2B}" type="slidenum">
              <a:rPr lang="en-US" smtClean="0"/>
              <a:pPr/>
              <a:t>15</a:t>
            </a:fld>
            <a:endParaRPr lang="en-US"/>
          </a:p>
        </p:txBody>
      </p:sp>
      <p:graphicFrame>
        <p:nvGraphicFramePr>
          <p:cNvPr id="16" name="Content Placeholder 5"/>
          <p:cNvGraphicFramePr>
            <a:graphicFrameLocks noChangeAspect="1"/>
          </p:cNvGraphicFramePr>
          <p:nvPr>
            <p:extLst>
              <p:ext uri="{D42A27DB-BD31-4B8C-83A1-F6EECF244321}">
                <p14:modId xmlns:p14="http://schemas.microsoft.com/office/powerpoint/2010/main" val="671205063"/>
              </p:ext>
            </p:extLst>
          </p:nvPr>
        </p:nvGraphicFramePr>
        <p:xfrm>
          <a:off x="4752733" y="1789113"/>
          <a:ext cx="2586038" cy="655637"/>
        </p:xfrm>
        <a:graphic>
          <a:graphicData uri="http://schemas.openxmlformats.org/presentationml/2006/ole">
            <mc:AlternateContent xmlns:mc="http://schemas.openxmlformats.org/markup-compatibility/2006">
              <mc:Choice xmlns:v="urn:schemas-microsoft-com:vml" Requires="v">
                <p:oleObj spid="_x0000_s262154" name="Equation" r:id="rId6" imgW="799753" imgH="203112" progId="Equation.3">
                  <p:embed/>
                </p:oleObj>
              </mc:Choice>
              <mc:Fallback>
                <p:oleObj name="Equation" r:id="rId6" imgW="799753" imgH="203112" progId="Equation.3">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52733" y="1789113"/>
                        <a:ext cx="2586038" cy="6556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Freeform 16"/>
          <p:cNvSpPr/>
          <p:nvPr/>
        </p:nvSpPr>
        <p:spPr>
          <a:xfrm>
            <a:off x="7232408" y="1835150"/>
            <a:ext cx="366760" cy="625176"/>
          </a:xfrm>
          <a:custGeom>
            <a:avLst/>
            <a:gdLst>
              <a:gd name="connsiteX0" fmla="*/ 0 w 1535502"/>
              <a:gd name="connsiteY0" fmla="*/ 1858993 h 1884872"/>
              <a:gd name="connsiteX1" fmla="*/ 681487 w 1535502"/>
              <a:gd name="connsiteY1" fmla="*/ 219974 h 1884872"/>
              <a:gd name="connsiteX2" fmla="*/ 1130061 w 1535502"/>
              <a:gd name="connsiteY2" fmla="*/ 539152 h 1884872"/>
              <a:gd name="connsiteX3" fmla="*/ 1440611 w 1535502"/>
              <a:gd name="connsiteY3" fmla="*/ 418382 h 1884872"/>
              <a:gd name="connsiteX4" fmla="*/ 1535502 w 1535502"/>
              <a:gd name="connsiteY4" fmla="*/ 1884872 h 1884872"/>
              <a:gd name="connsiteX0" fmla="*/ 0 w 1535502"/>
              <a:gd name="connsiteY0" fmla="*/ 1696528 h 1722407"/>
              <a:gd name="connsiteX1" fmla="*/ 353683 w 1535502"/>
              <a:gd name="connsiteY1" fmla="*/ 721743 h 1722407"/>
              <a:gd name="connsiteX2" fmla="*/ 681487 w 1535502"/>
              <a:gd name="connsiteY2" fmla="*/ 57509 h 1722407"/>
              <a:gd name="connsiteX3" fmla="*/ 1130061 w 1535502"/>
              <a:gd name="connsiteY3" fmla="*/ 376687 h 1722407"/>
              <a:gd name="connsiteX4" fmla="*/ 1440611 w 1535502"/>
              <a:gd name="connsiteY4" fmla="*/ 255917 h 1722407"/>
              <a:gd name="connsiteX5" fmla="*/ 1535502 w 1535502"/>
              <a:gd name="connsiteY5" fmla="*/ 1722407 h 1722407"/>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3062 h 1738941"/>
              <a:gd name="connsiteX1" fmla="*/ 398253 w 1535502"/>
              <a:gd name="connsiteY1" fmla="*/ 837481 h 1738941"/>
              <a:gd name="connsiteX2" fmla="*/ 681487 w 1535502"/>
              <a:gd name="connsiteY2" fmla="*/ 74043 h 1738941"/>
              <a:gd name="connsiteX3" fmla="*/ 1130061 w 1535502"/>
              <a:gd name="connsiteY3" fmla="*/ 393221 h 1738941"/>
              <a:gd name="connsiteX4" fmla="*/ 1440611 w 1535502"/>
              <a:gd name="connsiteY4" fmla="*/ 272451 h 1738941"/>
              <a:gd name="connsiteX5" fmla="*/ 1535502 w 1535502"/>
              <a:gd name="connsiteY5" fmla="*/ 1738941 h 1738941"/>
              <a:gd name="connsiteX0" fmla="*/ 0 w 1535502"/>
              <a:gd name="connsiteY0" fmla="*/ 1711624 h 1737503"/>
              <a:gd name="connsiteX1" fmla="*/ 398253 w 1535502"/>
              <a:gd name="connsiteY1" fmla="*/ 836043 h 1737503"/>
              <a:gd name="connsiteX2" fmla="*/ 779253 w 1535502"/>
              <a:gd name="connsiteY2" fmla="*/ 74043 h 1737503"/>
              <a:gd name="connsiteX3" fmla="*/ 1130061 w 1535502"/>
              <a:gd name="connsiteY3" fmla="*/ 391783 h 1737503"/>
              <a:gd name="connsiteX4" fmla="*/ 1440611 w 1535502"/>
              <a:gd name="connsiteY4" fmla="*/ 271013 h 1737503"/>
              <a:gd name="connsiteX5" fmla="*/ 1535502 w 1535502"/>
              <a:gd name="connsiteY5" fmla="*/ 1737503 h 1737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35502" h="1737503">
                <a:moveTo>
                  <a:pt x="0" y="1711624"/>
                </a:moveTo>
                <a:cubicBezTo>
                  <a:pt x="58947" y="1549160"/>
                  <a:pt x="284672" y="1109213"/>
                  <a:pt x="398253" y="836043"/>
                </a:cubicBezTo>
                <a:cubicBezTo>
                  <a:pt x="539151" y="511115"/>
                  <a:pt x="657285" y="148086"/>
                  <a:pt x="779253" y="74043"/>
                </a:cubicBezTo>
                <a:cubicBezTo>
                  <a:pt x="901221" y="0"/>
                  <a:pt x="1019835" y="358955"/>
                  <a:pt x="1130061" y="391783"/>
                </a:cubicBezTo>
                <a:cubicBezTo>
                  <a:pt x="1240287" y="424611"/>
                  <a:pt x="1373038" y="46726"/>
                  <a:pt x="1440611" y="271013"/>
                </a:cubicBezTo>
                <a:cubicBezTo>
                  <a:pt x="1508185" y="495300"/>
                  <a:pt x="1521843" y="1116401"/>
                  <a:pt x="1535502" y="1737503"/>
                </a:cubicBezTo>
              </a:path>
            </a:pathLst>
          </a:custGeom>
          <a:solidFill>
            <a:schemeClr val="accent3">
              <a:lumMod val="60000"/>
              <a:lumOff val="40000"/>
            </a:schemeClr>
          </a:solidFill>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8" name="Freeform 17"/>
          <p:cNvSpPr/>
          <p:nvPr/>
        </p:nvSpPr>
        <p:spPr>
          <a:xfrm>
            <a:off x="7988720" y="1835150"/>
            <a:ext cx="591207" cy="606972"/>
          </a:xfrm>
          <a:custGeom>
            <a:avLst/>
            <a:gdLst>
              <a:gd name="connsiteX0" fmla="*/ 0 w 2475186"/>
              <a:gd name="connsiteY0" fmla="*/ 1686910 h 1686910"/>
              <a:gd name="connsiteX1" fmla="*/ 425669 w 2475186"/>
              <a:gd name="connsiteY1" fmla="*/ 709448 h 1686910"/>
              <a:gd name="connsiteX2" fmla="*/ 772510 w 2475186"/>
              <a:gd name="connsiteY2" fmla="*/ 31531 h 1686910"/>
              <a:gd name="connsiteX3" fmla="*/ 1261241 w 2475186"/>
              <a:gd name="connsiteY3" fmla="*/ 898634 h 1686910"/>
              <a:gd name="connsiteX4" fmla="*/ 1749973 w 2475186"/>
              <a:gd name="connsiteY4" fmla="*/ 1103586 h 1686910"/>
              <a:gd name="connsiteX5" fmla="*/ 2333297 w 2475186"/>
              <a:gd name="connsiteY5" fmla="*/ 1545020 h 1686910"/>
              <a:gd name="connsiteX6" fmla="*/ 2475186 w 2475186"/>
              <a:gd name="connsiteY6" fmla="*/ 1655379 h 1686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75186" h="1686910">
                <a:moveTo>
                  <a:pt x="0" y="1686910"/>
                </a:moveTo>
                <a:cubicBezTo>
                  <a:pt x="148458" y="1336127"/>
                  <a:pt x="296917" y="985345"/>
                  <a:pt x="425669" y="709448"/>
                </a:cubicBezTo>
                <a:cubicBezTo>
                  <a:pt x="554421" y="433552"/>
                  <a:pt x="633248" y="0"/>
                  <a:pt x="772510" y="31531"/>
                </a:cubicBezTo>
                <a:cubicBezTo>
                  <a:pt x="911772" y="63062"/>
                  <a:pt x="1098331" y="719958"/>
                  <a:pt x="1261241" y="898634"/>
                </a:cubicBezTo>
                <a:cubicBezTo>
                  <a:pt x="1424151" y="1077310"/>
                  <a:pt x="1571297" y="995855"/>
                  <a:pt x="1749973" y="1103586"/>
                </a:cubicBezTo>
                <a:cubicBezTo>
                  <a:pt x="1928649" y="1211317"/>
                  <a:pt x="2212428" y="1453055"/>
                  <a:pt x="2333297" y="1545020"/>
                </a:cubicBezTo>
                <a:cubicBezTo>
                  <a:pt x="2454166" y="1636986"/>
                  <a:pt x="2464676" y="1646182"/>
                  <a:pt x="2475186" y="1655379"/>
                </a:cubicBezTo>
              </a:path>
            </a:pathLst>
          </a:cu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aphicFrame>
        <p:nvGraphicFramePr>
          <p:cNvPr id="19" name="Object 7"/>
          <p:cNvGraphicFramePr>
            <a:graphicFrameLocks noChangeAspect="1"/>
          </p:cNvGraphicFramePr>
          <p:nvPr>
            <p:extLst>
              <p:ext uri="{D42A27DB-BD31-4B8C-83A1-F6EECF244321}">
                <p14:modId xmlns:p14="http://schemas.microsoft.com/office/powerpoint/2010/main" val="1877087725"/>
              </p:ext>
            </p:extLst>
          </p:nvPr>
        </p:nvGraphicFramePr>
        <p:xfrm>
          <a:off x="8503995" y="1835150"/>
          <a:ext cx="328613" cy="655638"/>
        </p:xfrm>
        <a:graphic>
          <a:graphicData uri="http://schemas.openxmlformats.org/presentationml/2006/ole">
            <mc:AlternateContent xmlns:mc="http://schemas.openxmlformats.org/markup-compatibility/2006">
              <mc:Choice xmlns:v="urn:schemas-microsoft-com:vml" Requires="v">
                <p:oleObj spid="_x0000_s262155" name="Equation" r:id="rId8" imgW="101512" imgH="203024" progId="Equation.3">
                  <p:embed/>
                </p:oleObj>
              </mc:Choice>
              <mc:Fallback>
                <p:oleObj name="Equation" r:id="rId8" imgW="101512" imgH="203024" progId="Equation.3">
                  <p:embed/>
                  <p:pic>
                    <p:nvPicPr>
                      <p:cNvPr id="0"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03995" y="1835150"/>
                        <a:ext cx="328613" cy="655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 name="Object 8"/>
          <p:cNvGraphicFramePr>
            <a:graphicFrameLocks noChangeAspect="1"/>
          </p:cNvGraphicFramePr>
          <p:nvPr>
            <p:extLst>
              <p:ext uri="{D42A27DB-BD31-4B8C-83A1-F6EECF244321}">
                <p14:modId xmlns:p14="http://schemas.microsoft.com/office/powerpoint/2010/main" val="2002480788"/>
              </p:ext>
            </p:extLst>
          </p:nvPr>
        </p:nvGraphicFramePr>
        <p:xfrm>
          <a:off x="7784459" y="2270125"/>
          <a:ext cx="246062" cy="327025"/>
        </p:xfrm>
        <a:graphic>
          <a:graphicData uri="http://schemas.openxmlformats.org/presentationml/2006/ole">
            <mc:AlternateContent xmlns:mc="http://schemas.openxmlformats.org/markup-compatibility/2006">
              <mc:Choice xmlns:v="urn:schemas-microsoft-com:vml" Requires="v">
                <p:oleObj spid="_x0000_s262156" name="Equation" r:id="rId10" imgW="76068" imgH="101424" progId="Equation.3">
                  <p:embed/>
                </p:oleObj>
              </mc:Choice>
              <mc:Fallback>
                <p:oleObj name="Equation" r:id="rId10" imgW="76068" imgH="101424" progId="Equation.3">
                  <p:embed/>
                  <p:pic>
                    <p:nvPicPr>
                      <p:cNvPr id="0" name="Picture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784459" y="2270125"/>
                        <a:ext cx="246062" cy="3270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787138502"/>
              </p:ext>
            </p:extLst>
          </p:nvPr>
        </p:nvGraphicFramePr>
        <p:xfrm>
          <a:off x="8060135" y="2057400"/>
          <a:ext cx="276225" cy="298450"/>
        </p:xfrm>
        <a:graphic>
          <a:graphicData uri="http://schemas.openxmlformats.org/presentationml/2006/ole">
            <mc:AlternateContent xmlns:mc="http://schemas.openxmlformats.org/markup-compatibility/2006">
              <mc:Choice xmlns:v="urn:schemas-microsoft-com:vml" Requires="v">
                <p:oleObj spid="_x0000_s262157" name="Equation" r:id="rId12" imgW="152268" imgH="164957" progId="Equation.3">
                  <p:embed/>
                </p:oleObj>
              </mc:Choice>
              <mc:Fallback>
                <p:oleObj name="Equation" r:id="rId12" imgW="152268" imgH="164957" progId="Equation.3">
                  <p:embed/>
                  <p:pic>
                    <p:nvPicPr>
                      <p:cNvPr id="0" name="Picture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60135" y="2057400"/>
                        <a:ext cx="276225" cy="298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val="1778515795"/>
              </p:ext>
            </p:extLst>
          </p:nvPr>
        </p:nvGraphicFramePr>
        <p:xfrm>
          <a:off x="7398456" y="2046287"/>
          <a:ext cx="230188" cy="322263"/>
        </p:xfrm>
        <a:graphic>
          <a:graphicData uri="http://schemas.openxmlformats.org/presentationml/2006/ole">
            <mc:AlternateContent xmlns:mc="http://schemas.openxmlformats.org/markup-compatibility/2006">
              <mc:Choice xmlns:v="urn:schemas-microsoft-com:vml" Requires="v">
                <p:oleObj spid="_x0000_s262158" name="Equation" r:id="rId14" imgW="126725" imgH="177415" progId="Equation.3">
                  <p:embed/>
                </p:oleObj>
              </mc:Choice>
              <mc:Fallback>
                <p:oleObj name="Equation" r:id="rId14" imgW="126725" imgH="177415" progId="Equation.3">
                  <p:embed/>
                  <p:pic>
                    <p:nvPicPr>
                      <p:cNvPr id="0" name="Picture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398456" y="2046287"/>
                        <a:ext cx="230188" cy="3222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2562290579"/>
              </p:ext>
            </p:extLst>
          </p:nvPr>
        </p:nvGraphicFramePr>
        <p:xfrm>
          <a:off x="381000" y="4959350"/>
          <a:ext cx="2887663" cy="1670050"/>
        </p:xfrm>
        <a:graphic>
          <a:graphicData uri="http://schemas.openxmlformats.org/presentationml/2006/ole">
            <mc:AlternateContent xmlns:mc="http://schemas.openxmlformats.org/markup-compatibility/2006">
              <mc:Choice xmlns:v="urn:schemas-microsoft-com:vml" Requires="v">
                <p:oleObj spid="_x0000_s262159" name="Equation" r:id="rId16" imgW="876300" imgH="508000" progId="Equation.3">
                  <p:embed/>
                </p:oleObj>
              </mc:Choice>
              <mc:Fallback>
                <p:oleObj name="Equation" r:id="rId16" imgW="876300" imgH="508000" progId="Equation.3">
                  <p:embed/>
                  <p:pic>
                    <p:nvPicPr>
                      <p:cNvPr id="0" name="Picture 8"/>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81000" y="4959350"/>
                        <a:ext cx="2887663" cy="1670050"/>
                      </a:xfrm>
                      <a:prstGeom prst="rect">
                        <a:avLst/>
                      </a:prstGeom>
                      <a:gradFill rotWithShape="1">
                        <a:gsLst>
                          <a:gs pos="0">
                            <a:srgbClr val="998954"/>
                          </a:gs>
                          <a:gs pos="50000">
                            <a:srgbClr val="DDC57B"/>
                          </a:gs>
                          <a:gs pos="100000">
                            <a:srgbClr val="FFEB94"/>
                          </a:gs>
                        </a:gsLst>
                        <a:lin ang="18900000" scaled="1"/>
                      </a:gradFill>
                      <a:ln w="6350">
                        <a:solidFill>
                          <a:schemeClr val="tx1"/>
                        </a:solidFill>
                        <a:miter lim="800000"/>
                        <a:headEnd/>
                        <a:tailEnd/>
                      </a:ln>
                    </p:spPr>
                  </p:pic>
                </p:oleObj>
              </mc:Fallback>
            </mc:AlternateContent>
          </a:graphicData>
        </a:graphic>
      </p:graphicFrame>
    </p:spTree>
    <p:extLst>
      <p:ext uri="{BB962C8B-B14F-4D97-AF65-F5344CB8AC3E}">
        <p14:creationId xmlns:p14="http://schemas.microsoft.com/office/powerpoint/2010/main" val="42882571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Shape Prior</a:t>
            </a:r>
            <a:endParaRPr lang="en-CA" dirty="0"/>
          </a:p>
        </p:txBody>
      </p:sp>
      <p:sp>
        <p:nvSpPr>
          <p:cNvPr id="3" name="Content Placeholder 2"/>
          <p:cNvSpPr>
            <a:spLocks noGrp="1"/>
          </p:cNvSpPr>
          <p:nvPr>
            <p:ph idx="1"/>
          </p:nvPr>
        </p:nvSpPr>
        <p:spPr/>
        <p:txBody>
          <a:bodyPr>
            <a:normAutofit fontScale="92500" lnSpcReduction="10000"/>
          </a:bodyPr>
          <a:lstStyle/>
          <a:p>
            <a:r>
              <a:rPr lang="en-CA" dirty="0" smtClean="0"/>
              <a:t>Volume Constraint is a very crude shape prior</a:t>
            </a:r>
          </a:p>
          <a:p>
            <a:endParaRPr lang="en-CA" dirty="0" smtClean="0"/>
          </a:p>
          <a:p>
            <a:endParaRPr lang="en-CA" dirty="0" smtClean="0"/>
          </a:p>
          <a:p>
            <a:endParaRPr lang="en-CA" dirty="0" smtClean="0"/>
          </a:p>
          <a:p>
            <a:endParaRPr lang="en-CA" dirty="0" smtClean="0"/>
          </a:p>
          <a:p>
            <a:endParaRPr lang="en-CA" dirty="0" smtClean="0"/>
          </a:p>
          <a:p>
            <a:r>
              <a:rPr lang="en-CA" dirty="0" smtClean="0"/>
              <a:t>Can be generalized to constraints for a set of shape moments </a:t>
            </a:r>
            <a:r>
              <a:rPr lang="en-CA" b="1" dirty="0" err="1" smtClean="0"/>
              <a:t>m</a:t>
            </a:r>
            <a:r>
              <a:rPr lang="en-CA" b="1" baseline="-25000" dirty="0" err="1" smtClean="0"/>
              <a:t>pq</a:t>
            </a:r>
            <a:r>
              <a:rPr lang="en-CA" dirty="0" smtClean="0"/>
              <a:t> </a:t>
            </a:r>
            <a:br>
              <a:rPr lang="en-CA" dirty="0" smtClean="0"/>
            </a:br>
            <a:endParaRPr lang="en-CA" dirty="0" smtClean="0"/>
          </a:p>
        </p:txBody>
      </p:sp>
      <p:sp>
        <p:nvSpPr>
          <p:cNvPr id="5" name="Slide Number Placeholder 4"/>
          <p:cNvSpPr>
            <a:spLocks noGrp="1"/>
          </p:cNvSpPr>
          <p:nvPr>
            <p:ph type="sldNum" sz="quarter" idx="12"/>
          </p:nvPr>
        </p:nvSpPr>
        <p:spPr/>
        <p:txBody>
          <a:bodyPr/>
          <a:lstStyle/>
          <a:p>
            <a:fld id="{B6F15528-21DE-4FAA-801E-634DDDAF4B2B}" type="slidenum">
              <a:rPr lang="en-US" smtClean="0"/>
              <a:pPr/>
              <a:t>16</a:t>
            </a:fld>
            <a:endParaRPr lang="en-US"/>
          </a:p>
        </p:txBody>
      </p:sp>
      <p:pic>
        <p:nvPicPr>
          <p:cNvPr id="34819" name="Picture 3"/>
          <p:cNvPicPr>
            <a:picLocks noChangeAspect="1" noChangeArrowheads="1"/>
          </p:cNvPicPr>
          <p:nvPr/>
        </p:nvPicPr>
        <p:blipFill>
          <a:blip r:embed="rId2" cstate="print"/>
          <a:srcRect/>
          <a:stretch>
            <a:fillRect/>
          </a:stretch>
        </p:blipFill>
        <p:spPr bwMode="auto">
          <a:xfrm>
            <a:off x="2438400" y="2667000"/>
            <a:ext cx="2971800" cy="1981200"/>
          </a:xfrm>
          <a:prstGeom prst="rect">
            <a:avLst/>
          </a:prstGeom>
          <a:noFill/>
          <a:ln w="9525">
            <a:noFill/>
            <a:miter lim="800000"/>
            <a:headEnd/>
            <a:tailEnd/>
          </a:ln>
        </p:spPr>
      </p:pic>
      <p:cxnSp>
        <p:nvCxnSpPr>
          <p:cNvPr id="10" name="Straight Arrow Connector 9"/>
          <p:cNvCxnSpPr/>
          <p:nvPr/>
        </p:nvCxnSpPr>
        <p:spPr>
          <a:xfrm flipV="1">
            <a:off x="3124200" y="3124200"/>
            <a:ext cx="1828800" cy="1066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3505200" y="3124200"/>
            <a:ext cx="685800" cy="1066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48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5"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71800" y="2514600"/>
            <a:ext cx="2362200" cy="2200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71800" y="2514600"/>
            <a:ext cx="2355747" cy="222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p:txBody>
          <a:bodyPr>
            <a:normAutofit lnSpcReduction="10000"/>
          </a:bodyPr>
          <a:lstStyle/>
          <a:p>
            <a:r>
              <a:rPr lang="en-CA" dirty="0" smtClean="0"/>
              <a:t>Volume Constraint is a very crude shape prior</a:t>
            </a:r>
          </a:p>
          <a:p>
            <a:endParaRPr lang="en-CA" dirty="0" smtClean="0"/>
          </a:p>
          <a:p>
            <a:endParaRPr lang="en-CA" dirty="0" smtClean="0"/>
          </a:p>
          <a:p>
            <a:endParaRPr lang="en-CA" dirty="0" smtClean="0"/>
          </a:p>
          <a:p>
            <a:endParaRPr lang="en-CA" dirty="0" smtClean="0"/>
          </a:p>
          <a:p>
            <a:endParaRPr lang="en-CA" dirty="0" smtClean="0"/>
          </a:p>
          <a:p>
            <a:pPr marL="118872" indent="0">
              <a:buNone/>
            </a:pPr>
            <a:r>
              <a:rPr lang="en-CA" dirty="0" smtClean="0"/>
              <a:t/>
            </a:r>
            <a:br>
              <a:rPr lang="en-CA" dirty="0" smtClean="0"/>
            </a:br>
            <a:endParaRPr lang="en-CA" dirty="0" smtClean="0"/>
          </a:p>
        </p:txBody>
      </p:sp>
      <p:pic>
        <p:nvPicPr>
          <p:cNvPr id="13"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71800" y="2502704"/>
            <a:ext cx="2362200" cy="2220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Freeform 8"/>
          <p:cNvSpPr/>
          <p:nvPr/>
        </p:nvSpPr>
        <p:spPr>
          <a:xfrm>
            <a:off x="3027712" y="3079322"/>
            <a:ext cx="2133416" cy="1371748"/>
          </a:xfrm>
          <a:custGeom>
            <a:avLst/>
            <a:gdLst>
              <a:gd name="connsiteX0" fmla="*/ 108920 w 2133416"/>
              <a:gd name="connsiteY0" fmla="*/ 1331313 h 1371748"/>
              <a:gd name="connsiteX1" fmla="*/ 1343 w 2133416"/>
              <a:gd name="connsiteY1" fmla="*/ 1022031 h 1371748"/>
              <a:gd name="connsiteX2" fmla="*/ 68579 w 2133416"/>
              <a:gd name="connsiteY2" fmla="*/ 416913 h 1371748"/>
              <a:gd name="connsiteX3" fmla="*/ 337520 w 2133416"/>
              <a:gd name="connsiteY3" fmla="*/ 26949 h 1371748"/>
              <a:gd name="connsiteX4" fmla="*/ 781273 w 2133416"/>
              <a:gd name="connsiteY4" fmla="*/ 40396 h 1371748"/>
              <a:gd name="connsiteX5" fmla="*/ 1238473 w 2133416"/>
              <a:gd name="connsiteY5" fmla="*/ 94184 h 1371748"/>
              <a:gd name="connsiteX6" fmla="*/ 1803249 w 2133416"/>
              <a:gd name="connsiteY6" fmla="*/ 53843 h 1371748"/>
              <a:gd name="connsiteX7" fmla="*/ 2125979 w 2133416"/>
              <a:gd name="connsiteY7" fmla="*/ 107631 h 1371748"/>
              <a:gd name="connsiteX8" fmla="*/ 2004955 w 2133416"/>
              <a:gd name="connsiteY8" fmla="*/ 443807 h 1371748"/>
              <a:gd name="connsiteX9" fmla="*/ 1722567 w 2133416"/>
              <a:gd name="connsiteY9" fmla="*/ 645513 h 1371748"/>
              <a:gd name="connsiteX10" fmla="*/ 1426731 w 2133416"/>
              <a:gd name="connsiteY10" fmla="*/ 726196 h 1371748"/>
              <a:gd name="connsiteX11" fmla="*/ 1211579 w 2133416"/>
              <a:gd name="connsiteY11" fmla="*/ 927902 h 1371748"/>
              <a:gd name="connsiteX12" fmla="*/ 956084 w 2133416"/>
              <a:gd name="connsiteY12" fmla="*/ 1008584 h 1371748"/>
              <a:gd name="connsiteX13" fmla="*/ 606461 w 2133416"/>
              <a:gd name="connsiteY13" fmla="*/ 1102713 h 1371748"/>
              <a:gd name="connsiteX14" fmla="*/ 350967 w 2133416"/>
              <a:gd name="connsiteY14" fmla="*/ 1290972 h 1371748"/>
              <a:gd name="connsiteX15" fmla="*/ 243390 w 2133416"/>
              <a:gd name="connsiteY15" fmla="*/ 1371654 h 1371748"/>
              <a:gd name="connsiteX16" fmla="*/ 68579 w 2133416"/>
              <a:gd name="connsiteY16" fmla="*/ 1277525 h 1371748"/>
              <a:gd name="connsiteX17" fmla="*/ 28237 w 2133416"/>
              <a:gd name="connsiteY17" fmla="*/ 874113 h 1371748"/>
              <a:gd name="connsiteX0" fmla="*/ 108920 w 2133416"/>
              <a:gd name="connsiteY0" fmla="*/ 1331313 h 1371748"/>
              <a:gd name="connsiteX1" fmla="*/ 1343 w 2133416"/>
              <a:gd name="connsiteY1" fmla="*/ 1022031 h 1371748"/>
              <a:gd name="connsiteX2" fmla="*/ 68579 w 2133416"/>
              <a:gd name="connsiteY2" fmla="*/ 416913 h 1371748"/>
              <a:gd name="connsiteX3" fmla="*/ 337520 w 2133416"/>
              <a:gd name="connsiteY3" fmla="*/ 26949 h 1371748"/>
              <a:gd name="connsiteX4" fmla="*/ 781273 w 2133416"/>
              <a:gd name="connsiteY4" fmla="*/ 40396 h 1371748"/>
              <a:gd name="connsiteX5" fmla="*/ 1238473 w 2133416"/>
              <a:gd name="connsiteY5" fmla="*/ 94184 h 1371748"/>
              <a:gd name="connsiteX6" fmla="*/ 1803249 w 2133416"/>
              <a:gd name="connsiteY6" fmla="*/ 53843 h 1371748"/>
              <a:gd name="connsiteX7" fmla="*/ 2125979 w 2133416"/>
              <a:gd name="connsiteY7" fmla="*/ 107631 h 1371748"/>
              <a:gd name="connsiteX8" fmla="*/ 2004955 w 2133416"/>
              <a:gd name="connsiteY8" fmla="*/ 443807 h 1371748"/>
              <a:gd name="connsiteX9" fmla="*/ 1722567 w 2133416"/>
              <a:gd name="connsiteY9" fmla="*/ 645513 h 1371748"/>
              <a:gd name="connsiteX10" fmla="*/ 1426731 w 2133416"/>
              <a:gd name="connsiteY10" fmla="*/ 726196 h 1371748"/>
              <a:gd name="connsiteX11" fmla="*/ 1211579 w 2133416"/>
              <a:gd name="connsiteY11" fmla="*/ 927902 h 1371748"/>
              <a:gd name="connsiteX12" fmla="*/ 956084 w 2133416"/>
              <a:gd name="connsiteY12" fmla="*/ 1008584 h 1371748"/>
              <a:gd name="connsiteX13" fmla="*/ 606461 w 2133416"/>
              <a:gd name="connsiteY13" fmla="*/ 1102713 h 1371748"/>
              <a:gd name="connsiteX14" fmla="*/ 350967 w 2133416"/>
              <a:gd name="connsiteY14" fmla="*/ 1290972 h 1371748"/>
              <a:gd name="connsiteX15" fmla="*/ 243390 w 2133416"/>
              <a:gd name="connsiteY15" fmla="*/ 1371654 h 1371748"/>
              <a:gd name="connsiteX16" fmla="*/ 68579 w 2133416"/>
              <a:gd name="connsiteY16" fmla="*/ 1277525 h 1371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33416" h="1371748">
                <a:moveTo>
                  <a:pt x="108920" y="1331313"/>
                </a:moveTo>
                <a:cubicBezTo>
                  <a:pt x="58493" y="1252872"/>
                  <a:pt x="8066" y="1174431"/>
                  <a:pt x="1343" y="1022031"/>
                </a:cubicBezTo>
                <a:cubicBezTo>
                  <a:pt x="-5381" y="869631"/>
                  <a:pt x="12550" y="582760"/>
                  <a:pt x="68579" y="416913"/>
                </a:cubicBezTo>
                <a:cubicBezTo>
                  <a:pt x="124608" y="251066"/>
                  <a:pt x="218738" y="89702"/>
                  <a:pt x="337520" y="26949"/>
                </a:cubicBezTo>
                <a:cubicBezTo>
                  <a:pt x="456302" y="-35804"/>
                  <a:pt x="631114" y="29190"/>
                  <a:pt x="781273" y="40396"/>
                </a:cubicBezTo>
                <a:cubicBezTo>
                  <a:pt x="931432" y="51602"/>
                  <a:pt x="1068144" y="91943"/>
                  <a:pt x="1238473" y="94184"/>
                </a:cubicBezTo>
                <a:cubicBezTo>
                  <a:pt x="1408802" y="96425"/>
                  <a:pt x="1655331" y="51602"/>
                  <a:pt x="1803249" y="53843"/>
                </a:cubicBezTo>
                <a:cubicBezTo>
                  <a:pt x="1951167" y="56084"/>
                  <a:pt x="2092361" y="42637"/>
                  <a:pt x="2125979" y="107631"/>
                </a:cubicBezTo>
                <a:cubicBezTo>
                  <a:pt x="2159597" y="172625"/>
                  <a:pt x="2072190" y="354160"/>
                  <a:pt x="2004955" y="443807"/>
                </a:cubicBezTo>
                <a:cubicBezTo>
                  <a:pt x="1937720" y="533454"/>
                  <a:pt x="1818938" y="598448"/>
                  <a:pt x="1722567" y="645513"/>
                </a:cubicBezTo>
                <a:cubicBezTo>
                  <a:pt x="1626196" y="692578"/>
                  <a:pt x="1511896" y="679131"/>
                  <a:pt x="1426731" y="726196"/>
                </a:cubicBezTo>
                <a:cubicBezTo>
                  <a:pt x="1341566" y="773261"/>
                  <a:pt x="1290020" y="880837"/>
                  <a:pt x="1211579" y="927902"/>
                </a:cubicBezTo>
                <a:cubicBezTo>
                  <a:pt x="1133138" y="974967"/>
                  <a:pt x="1056937" y="979449"/>
                  <a:pt x="956084" y="1008584"/>
                </a:cubicBezTo>
                <a:cubicBezTo>
                  <a:pt x="855231" y="1037719"/>
                  <a:pt x="707314" y="1055648"/>
                  <a:pt x="606461" y="1102713"/>
                </a:cubicBezTo>
                <a:cubicBezTo>
                  <a:pt x="505608" y="1149778"/>
                  <a:pt x="350967" y="1290972"/>
                  <a:pt x="350967" y="1290972"/>
                </a:cubicBezTo>
                <a:cubicBezTo>
                  <a:pt x="290455" y="1335796"/>
                  <a:pt x="290455" y="1373895"/>
                  <a:pt x="243390" y="1371654"/>
                </a:cubicBezTo>
                <a:cubicBezTo>
                  <a:pt x="196325" y="1369413"/>
                  <a:pt x="104438" y="1360448"/>
                  <a:pt x="68579" y="1277525"/>
                </a:cubicBezTo>
              </a:path>
            </a:pathLst>
          </a:custGeom>
          <a:solidFill>
            <a:schemeClr val="bg1">
              <a:alpha val="19000"/>
            </a:schemeClr>
          </a:solidFill>
          <a:ln w="57150">
            <a:solidFill>
              <a:srgbClr val="6120E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 name="Title 1"/>
          <p:cNvSpPr>
            <a:spLocks noGrp="1"/>
          </p:cNvSpPr>
          <p:nvPr>
            <p:ph type="title"/>
          </p:nvPr>
        </p:nvSpPr>
        <p:spPr/>
        <p:txBody>
          <a:bodyPr/>
          <a:lstStyle/>
          <a:p>
            <a:r>
              <a:rPr lang="en-CA" dirty="0" smtClean="0"/>
              <a:t>Shape Prior</a:t>
            </a:r>
            <a:endParaRPr lang="en-CA"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17</a:t>
            </a:fld>
            <a:endParaRPr lang="en-US"/>
          </a:p>
        </p:txBody>
      </p:sp>
      <p:cxnSp>
        <p:nvCxnSpPr>
          <p:cNvPr id="10" name="Straight Arrow Connector 9"/>
          <p:cNvCxnSpPr/>
          <p:nvPr/>
        </p:nvCxnSpPr>
        <p:spPr>
          <a:xfrm flipV="1">
            <a:off x="3124200" y="3124200"/>
            <a:ext cx="1828800" cy="1066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3505200" y="3124200"/>
            <a:ext cx="685800" cy="1066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6" name="Object 5"/>
          <p:cNvGraphicFramePr>
            <a:graphicFrameLocks noChangeAspect="1"/>
          </p:cNvGraphicFramePr>
          <p:nvPr>
            <p:extLst>
              <p:ext uri="{D42A27DB-BD31-4B8C-83A1-F6EECF244321}">
                <p14:modId xmlns:p14="http://schemas.microsoft.com/office/powerpoint/2010/main" val="470318722"/>
              </p:ext>
            </p:extLst>
          </p:nvPr>
        </p:nvGraphicFramePr>
        <p:xfrm>
          <a:off x="5907147" y="2971800"/>
          <a:ext cx="3133725" cy="846138"/>
        </p:xfrm>
        <a:graphic>
          <a:graphicData uri="http://schemas.openxmlformats.org/presentationml/2006/ole">
            <mc:AlternateContent xmlns:mc="http://schemas.openxmlformats.org/markup-compatibility/2006">
              <mc:Choice xmlns:v="urn:schemas-microsoft-com:vml" Requires="v">
                <p:oleObj spid="_x0000_s263174" name="Equation" r:id="rId6" imgW="939392" imgH="253890" progId="Equation.3">
                  <p:embed/>
                </p:oleObj>
              </mc:Choice>
              <mc:Fallback>
                <p:oleObj name="Equation" r:id="rId6" imgW="939392" imgH="253890" progId="Equation.3">
                  <p:embed/>
                  <p:pic>
                    <p:nvPicPr>
                      <p:cNvPr id="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07147" y="2971800"/>
                        <a:ext cx="3133725" cy="8461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1035282812"/>
              </p:ext>
            </p:extLst>
          </p:nvPr>
        </p:nvGraphicFramePr>
        <p:xfrm>
          <a:off x="5902370" y="2971800"/>
          <a:ext cx="3175000" cy="846137"/>
        </p:xfrm>
        <a:graphic>
          <a:graphicData uri="http://schemas.openxmlformats.org/presentationml/2006/ole">
            <mc:AlternateContent xmlns:mc="http://schemas.openxmlformats.org/markup-compatibility/2006">
              <mc:Choice xmlns:v="urn:schemas-microsoft-com:vml" Requires="v">
                <p:oleObj spid="_x0000_s263175" name="Equation" r:id="rId8" imgW="952087" imgH="253890" progId="Equation.3">
                  <p:embed/>
                </p:oleObj>
              </mc:Choice>
              <mc:Fallback>
                <p:oleObj name="Equation" r:id="rId8" imgW="952087" imgH="253890" progId="Equation.3">
                  <p:embed/>
                  <p:pic>
                    <p:nvPicPr>
                      <p:cNvPr id="0"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02370" y="2971800"/>
                        <a:ext cx="3175000" cy="846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589792714"/>
              </p:ext>
            </p:extLst>
          </p:nvPr>
        </p:nvGraphicFramePr>
        <p:xfrm>
          <a:off x="5908344" y="2971800"/>
          <a:ext cx="3175000" cy="846137"/>
        </p:xfrm>
        <a:graphic>
          <a:graphicData uri="http://schemas.openxmlformats.org/presentationml/2006/ole">
            <mc:AlternateContent xmlns:mc="http://schemas.openxmlformats.org/markup-compatibility/2006">
              <mc:Choice xmlns:v="urn:schemas-microsoft-com:vml" Requires="v">
                <p:oleObj spid="_x0000_s263176" name="Equation" r:id="rId10" imgW="952087" imgH="253890" progId="Equation.3">
                  <p:embed/>
                </p:oleObj>
              </mc:Choice>
              <mc:Fallback>
                <p:oleObj name="Equation" r:id="rId10" imgW="952087" imgH="253890" progId="Equation.3">
                  <p:embed/>
                  <p:pic>
                    <p:nvPicPr>
                      <p:cNvPr id="0" name="Picture 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908344" y="2971800"/>
                        <a:ext cx="3175000" cy="846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4277218711"/>
              </p:ext>
            </p:extLst>
          </p:nvPr>
        </p:nvGraphicFramePr>
        <p:xfrm>
          <a:off x="96838" y="4921250"/>
          <a:ext cx="3473450" cy="1860550"/>
        </p:xfrm>
        <a:graphic>
          <a:graphicData uri="http://schemas.openxmlformats.org/presentationml/2006/ole">
            <mc:AlternateContent xmlns:mc="http://schemas.openxmlformats.org/markup-compatibility/2006">
              <mc:Choice xmlns:v="urn:schemas-microsoft-com:vml" Requires="v">
                <p:oleObj spid="_x0000_s263177" name="Equation" r:id="rId12" imgW="1041120" imgH="558720" progId="Equation.3">
                  <p:embed/>
                </p:oleObj>
              </mc:Choice>
              <mc:Fallback>
                <p:oleObj name="Equation" r:id="rId12" imgW="1041120" imgH="558720" progId="Equation.3">
                  <p:embed/>
                  <p:pic>
                    <p:nvPicPr>
                      <p:cNvPr id="0" name="Picture 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6838" y="4921250"/>
                        <a:ext cx="3473450" cy="1860550"/>
                      </a:xfrm>
                      <a:prstGeom prst="rect">
                        <a:avLst/>
                      </a:prstGeom>
                      <a:gradFill rotWithShape="1">
                        <a:gsLst>
                          <a:gs pos="0">
                            <a:srgbClr val="9A854F"/>
                          </a:gs>
                          <a:gs pos="50000">
                            <a:srgbClr val="DDC074"/>
                          </a:gs>
                          <a:gs pos="100000">
                            <a:srgbClr val="FFE48B"/>
                          </a:gs>
                        </a:gsLst>
                        <a:lin ang="18900000" scaled="1"/>
                      </a:gradFill>
                      <a:ln w="9525">
                        <a:solidFill>
                          <a:schemeClr val="tx1"/>
                        </a:solidFill>
                        <a:miter lim="800000"/>
                        <a:headEnd/>
                        <a:tailEnd/>
                      </a:ln>
                    </p:spPr>
                  </p:pic>
                </p:oleObj>
              </mc:Fallback>
            </mc:AlternateContent>
          </a:graphicData>
        </a:graphic>
      </p:graphicFrame>
    </p:spTree>
    <p:extLst>
      <p:ext uri="{BB962C8B-B14F-4D97-AF65-F5344CB8AC3E}">
        <p14:creationId xmlns:p14="http://schemas.microsoft.com/office/powerpoint/2010/main" val="2306240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2" presetClass="entr" presetSubtype="4"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500" fill="hold"/>
                                        <p:tgtEl>
                                          <p:spTgt spid="13"/>
                                        </p:tgtEl>
                                        <p:attrNameLst>
                                          <p:attrName>ppt_x</p:attrName>
                                        </p:attrNameLst>
                                      </p:cBhvr>
                                      <p:tavLst>
                                        <p:tav tm="0">
                                          <p:val>
                                            <p:strVal val="#ppt_x"/>
                                          </p:val>
                                        </p:tav>
                                        <p:tav tm="100000">
                                          <p:val>
                                            <p:strVal val="#ppt_x"/>
                                          </p:val>
                                        </p:tav>
                                      </p:tavLst>
                                    </p:anim>
                                    <p:anim calcmode="lin" valueType="num">
                                      <p:cBhvr additive="base">
                                        <p:cTn id="1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2" presetClass="entr" presetSubtype="4"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par>
                                <p:cTn id="19" presetID="1" presetClass="exit" presetSubtype="0" fill="hold" nodeType="withEffect">
                                  <p:stCondLst>
                                    <p:cond delay="0"/>
                                  </p:stCondLst>
                                  <p:childTnLst>
                                    <p:set>
                                      <p:cBhvr>
                                        <p:cTn id="20" dur="1" fill="hold">
                                          <p:stCondLst>
                                            <p:cond delay="0"/>
                                          </p:stCondLst>
                                        </p:cTn>
                                        <p:tgtEl>
                                          <p:spTgt spid="6"/>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13"/>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par>
                                <p:cTn id="27" presetID="2" presetClass="entr" presetSubtype="4" fill="hold" nodeType="withEffect">
                                  <p:stCondLst>
                                    <p:cond delay="0"/>
                                  </p:stCondLst>
                                  <p:childTnLst>
                                    <p:set>
                                      <p:cBhvr>
                                        <p:cTn id="28" dur="1" fill="hold">
                                          <p:stCondLst>
                                            <p:cond delay="0"/>
                                          </p:stCondLst>
                                        </p:cTn>
                                        <p:tgtEl>
                                          <p:spTgt spid="61445"/>
                                        </p:tgtEl>
                                        <p:attrNameLst>
                                          <p:attrName>style.visibility</p:attrName>
                                        </p:attrNameLst>
                                      </p:cBhvr>
                                      <p:to>
                                        <p:strVal val="visible"/>
                                      </p:to>
                                    </p:set>
                                    <p:anim calcmode="lin" valueType="num">
                                      <p:cBhvr additive="base">
                                        <p:cTn id="29" dur="500" fill="hold"/>
                                        <p:tgtEl>
                                          <p:spTgt spid="61445"/>
                                        </p:tgtEl>
                                        <p:attrNameLst>
                                          <p:attrName>ppt_x</p:attrName>
                                        </p:attrNameLst>
                                      </p:cBhvr>
                                      <p:tavLst>
                                        <p:tav tm="0">
                                          <p:val>
                                            <p:strVal val="#ppt_x"/>
                                          </p:val>
                                        </p:tav>
                                        <p:tav tm="100000">
                                          <p:val>
                                            <p:strVal val="#ppt_x"/>
                                          </p:val>
                                        </p:tav>
                                      </p:tavLst>
                                    </p:anim>
                                    <p:anim calcmode="lin" valueType="num">
                                      <p:cBhvr additive="base">
                                        <p:cTn id="30" dur="500" fill="hold"/>
                                        <p:tgtEl>
                                          <p:spTgt spid="61445"/>
                                        </p:tgtEl>
                                        <p:attrNameLst>
                                          <p:attrName>ppt_y</p:attrName>
                                        </p:attrNameLst>
                                      </p:cBhvr>
                                      <p:tavLst>
                                        <p:tav tm="0">
                                          <p:val>
                                            <p:strVal val="1+#ppt_h/2"/>
                                          </p:val>
                                        </p:tav>
                                        <p:tav tm="100000">
                                          <p:val>
                                            <p:strVal val="#ppt_y"/>
                                          </p:val>
                                        </p:tav>
                                      </p:tavLst>
                                    </p:anim>
                                  </p:childTnLst>
                                </p:cTn>
                              </p:par>
                              <p:par>
                                <p:cTn id="31" presetID="1" presetClass="exit" presetSubtype="0" fill="hold" nodeType="withEffect">
                                  <p:stCondLst>
                                    <p:cond delay="0"/>
                                  </p:stCondLst>
                                  <p:childTnLst>
                                    <p:set>
                                      <p:cBhvr>
                                        <p:cTn id="32" dur="1" fill="hold">
                                          <p:stCondLst>
                                            <p:cond delay="0"/>
                                          </p:stCondLst>
                                        </p:cTn>
                                        <p:tgtEl>
                                          <p:spTgt spid="11"/>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Shape Prior using </a:t>
            </a:r>
            <a:br>
              <a:rPr lang="en-CA" dirty="0" smtClean="0"/>
            </a:br>
            <a:r>
              <a:rPr lang="en-CA" dirty="0" smtClean="0"/>
              <a:t>Shape Moments </a:t>
            </a:r>
            <a:r>
              <a:rPr lang="en-CA" dirty="0" err="1" smtClean="0"/>
              <a:t>m</a:t>
            </a:r>
            <a:r>
              <a:rPr lang="en-CA" baseline="-25000" dirty="0" err="1" smtClean="0"/>
              <a:t>pq</a:t>
            </a:r>
            <a:endParaRPr lang="en-CA" baseline="-25000"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18</a:t>
            </a:fld>
            <a:endParaRPr lang="en-US"/>
          </a:p>
        </p:txBody>
      </p:sp>
      <p:graphicFrame>
        <p:nvGraphicFramePr>
          <p:cNvPr id="32770" name="Object 2"/>
          <p:cNvGraphicFramePr>
            <a:graphicFrameLocks noChangeAspect="1"/>
          </p:cNvGraphicFramePr>
          <p:nvPr>
            <p:extLst>
              <p:ext uri="{D42A27DB-BD31-4B8C-83A1-F6EECF244321}">
                <p14:modId xmlns:p14="http://schemas.microsoft.com/office/powerpoint/2010/main" val="2737767873"/>
              </p:ext>
            </p:extLst>
          </p:nvPr>
        </p:nvGraphicFramePr>
        <p:xfrm>
          <a:off x="35859" y="1797509"/>
          <a:ext cx="1943494" cy="488491"/>
        </p:xfrm>
        <a:graphic>
          <a:graphicData uri="http://schemas.openxmlformats.org/presentationml/2006/ole">
            <mc:AlternateContent xmlns:mc="http://schemas.openxmlformats.org/markup-compatibility/2006">
              <mc:Choice xmlns:v="urn:schemas-microsoft-com:vml" Requires="v">
                <p:oleObj spid="_x0000_s264197" name="Equation" r:id="rId3" imgW="914400" imgH="228600" progId="Equation.3">
                  <p:embed/>
                </p:oleObj>
              </mc:Choice>
              <mc:Fallback>
                <p:oleObj name="Equation" r:id="rId3" imgW="914400" imgH="22860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59" y="1797509"/>
                        <a:ext cx="1943494" cy="48849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p:nvPr/>
        </p:nvSpPr>
        <p:spPr>
          <a:xfrm>
            <a:off x="5715000" y="1828800"/>
            <a:ext cx="2971800" cy="28194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CA"/>
          </a:p>
        </p:txBody>
      </p:sp>
      <p:sp>
        <p:nvSpPr>
          <p:cNvPr id="8" name="Oval 7"/>
          <p:cNvSpPr/>
          <p:nvPr/>
        </p:nvSpPr>
        <p:spPr>
          <a:xfrm>
            <a:off x="7162800" y="3352800"/>
            <a:ext cx="838200" cy="83820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CA"/>
          </a:p>
        </p:txBody>
      </p:sp>
      <p:graphicFrame>
        <p:nvGraphicFramePr>
          <p:cNvPr id="32772" name="Object 4"/>
          <p:cNvGraphicFramePr>
            <a:graphicFrameLocks noChangeAspect="1"/>
          </p:cNvGraphicFramePr>
          <p:nvPr>
            <p:extLst>
              <p:ext uri="{D42A27DB-BD31-4B8C-83A1-F6EECF244321}">
                <p14:modId xmlns:p14="http://schemas.microsoft.com/office/powerpoint/2010/main" val="90684085"/>
              </p:ext>
            </p:extLst>
          </p:nvPr>
        </p:nvGraphicFramePr>
        <p:xfrm>
          <a:off x="35859" y="4211017"/>
          <a:ext cx="4724400" cy="1408481"/>
        </p:xfrm>
        <a:graphic>
          <a:graphicData uri="http://schemas.openxmlformats.org/presentationml/2006/ole">
            <mc:AlternateContent xmlns:mc="http://schemas.openxmlformats.org/markup-compatibility/2006">
              <mc:Choice xmlns:v="urn:schemas-microsoft-com:vml" Requires="v">
                <p:oleObj spid="_x0000_s264198" name="Equation" r:id="rId5" imgW="2222500" imgH="660400" progId="Equation.3">
                  <p:embed/>
                </p:oleObj>
              </mc:Choice>
              <mc:Fallback>
                <p:oleObj name="Equation" r:id="rId5" imgW="2222500" imgH="66040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59" y="4211017"/>
                        <a:ext cx="4724400" cy="140848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2773" name="Object 5"/>
          <p:cNvGraphicFramePr>
            <a:graphicFrameLocks noChangeAspect="1"/>
          </p:cNvGraphicFramePr>
          <p:nvPr>
            <p:extLst>
              <p:ext uri="{D42A27DB-BD31-4B8C-83A1-F6EECF244321}">
                <p14:modId xmlns:p14="http://schemas.microsoft.com/office/powerpoint/2010/main" val="2679871340"/>
              </p:ext>
            </p:extLst>
          </p:nvPr>
        </p:nvGraphicFramePr>
        <p:xfrm>
          <a:off x="35859" y="3004264"/>
          <a:ext cx="3778822" cy="488490"/>
        </p:xfrm>
        <a:graphic>
          <a:graphicData uri="http://schemas.openxmlformats.org/presentationml/2006/ole">
            <mc:AlternateContent xmlns:mc="http://schemas.openxmlformats.org/markup-compatibility/2006">
              <mc:Choice xmlns:v="urn:schemas-microsoft-com:vml" Requires="v">
                <p:oleObj spid="_x0000_s264199" name="Equation" r:id="rId7" imgW="1778000" imgH="228600" progId="Equation.3">
                  <p:embed/>
                </p:oleObj>
              </mc:Choice>
              <mc:Fallback>
                <p:oleObj name="Equation" r:id="rId7" imgW="1778000" imgH="228600" progId="Equation.3">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859" y="3004264"/>
                        <a:ext cx="3778822" cy="48849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Oval 11"/>
          <p:cNvSpPr/>
          <p:nvPr/>
        </p:nvSpPr>
        <p:spPr>
          <a:xfrm rot="1741690">
            <a:off x="6187297" y="2290040"/>
            <a:ext cx="685800" cy="137160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CA"/>
          </a:p>
        </p:txBody>
      </p:sp>
      <p:sp>
        <p:nvSpPr>
          <p:cNvPr id="13" name="Freeform 12"/>
          <p:cNvSpPr/>
          <p:nvPr/>
        </p:nvSpPr>
        <p:spPr>
          <a:xfrm>
            <a:off x="5867400" y="2286000"/>
            <a:ext cx="1735121" cy="1717168"/>
          </a:xfrm>
          <a:custGeom>
            <a:avLst/>
            <a:gdLst>
              <a:gd name="connsiteX0" fmla="*/ 388188 w 1735121"/>
              <a:gd name="connsiteY0" fmla="*/ 509470 h 1717168"/>
              <a:gd name="connsiteX1" fmla="*/ 388188 w 1735121"/>
              <a:gd name="connsiteY1" fmla="*/ 509470 h 1717168"/>
              <a:gd name="connsiteX2" fmla="*/ 396815 w 1735121"/>
              <a:gd name="connsiteY2" fmla="*/ 242051 h 1717168"/>
              <a:gd name="connsiteX3" fmla="*/ 422694 w 1735121"/>
              <a:gd name="connsiteY3" fmla="*/ 216172 h 1717168"/>
              <a:gd name="connsiteX4" fmla="*/ 457200 w 1735121"/>
              <a:gd name="connsiteY4" fmla="*/ 164414 h 1717168"/>
              <a:gd name="connsiteX5" fmla="*/ 508958 w 1735121"/>
              <a:gd name="connsiteY5" fmla="*/ 138535 h 1717168"/>
              <a:gd name="connsiteX6" fmla="*/ 638355 w 1735121"/>
              <a:gd name="connsiteY6" fmla="*/ 121282 h 1717168"/>
              <a:gd name="connsiteX7" fmla="*/ 802256 w 1735121"/>
              <a:gd name="connsiteY7" fmla="*/ 129908 h 1717168"/>
              <a:gd name="connsiteX8" fmla="*/ 862641 w 1735121"/>
              <a:gd name="connsiteY8" fmla="*/ 86776 h 1717168"/>
              <a:gd name="connsiteX9" fmla="*/ 914400 w 1735121"/>
              <a:gd name="connsiteY9" fmla="*/ 69523 h 1717168"/>
              <a:gd name="connsiteX10" fmla="*/ 948905 w 1735121"/>
              <a:gd name="connsiteY10" fmla="*/ 52270 h 1717168"/>
              <a:gd name="connsiteX11" fmla="*/ 1000664 w 1735121"/>
              <a:gd name="connsiteY11" fmla="*/ 17765 h 1717168"/>
              <a:gd name="connsiteX12" fmla="*/ 1026543 w 1735121"/>
              <a:gd name="connsiteY12" fmla="*/ 512 h 1717168"/>
              <a:gd name="connsiteX13" fmla="*/ 1112807 w 1735121"/>
              <a:gd name="connsiteY13" fmla="*/ 9138 h 1717168"/>
              <a:gd name="connsiteX14" fmla="*/ 1130060 w 1735121"/>
              <a:gd name="connsiteY14" fmla="*/ 35018 h 1717168"/>
              <a:gd name="connsiteX15" fmla="*/ 1155939 w 1735121"/>
              <a:gd name="connsiteY15" fmla="*/ 52270 h 1717168"/>
              <a:gd name="connsiteX16" fmla="*/ 1216324 w 1735121"/>
              <a:gd name="connsiteY16" fmla="*/ 104029 h 1717168"/>
              <a:gd name="connsiteX17" fmla="*/ 1268083 w 1735121"/>
              <a:gd name="connsiteY17" fmla="*/ 147161 h 1717168"/>
              <a:gd name="connsiteX18" fmla="*/ 1293962 w 1735121"/>
              <a:gd name="connsiteY18" fmla="*/ 164414 h 1717168"/>
              <a:gd name="connsiteX19" fmla="*/ 1328468 w 1735121"/>
              <a:gd name="connsiteY19" fmla="*/ 198919 h 1717168"/>
              <a:gd name="connsiteX20" fmla="*/ 1328468 w 1735121"/>
              <a:gd name="connsiteY20" fmla="*/ 397327 h 1717168"/>
              <a:gd name="connsiteX21" fmla="*/ 1319841 w 1735121"/>
              <a:gd name="connsiteY21" fmla="*/ 423206 h 1717168"/>
              <a:gd name="connsiteX22" fmla="*/ 1311215 w 1735121"/>
              <a:gd name="connsiteY22" fmla="*/ 457712 h 1717168"/>
              <a:gd name="connsiteX23" fmla="*/ 1319841 w 1735121"/>
              <a:gd name="connsiteY23" fmla="*/ 587108 h 1717168"/>
              <a:gd name="connsiteX24" fmla="*/ 1337094 w 1735121"/>
              <a:gd name="connsiteY24" fmla="*/ 612987 h 1717168"/>
              <a:gd name="connsiteX25" fmla="*/ 1457864 w 1735121"/>
              <a:gd name="connsiteY25" fmla="*/ 621614 h 1717168"/>
              <a:gd name="connsiteX26" fmla="*/ 1544128 w 1735121"/>
              <a:gd name="connsiteY26" fmla="*/ 630240 h 1717168"/>
              <a:gd name="connsiteX27" fmla="*/ 1595887 w 1735121"/>
              <a:gd name="connsiteY27" fmla="*/ 647493 h 1717168"/>
              <a:gd name="connsiteX28" fmla="*/ 1639019 w 1735121"/>
              <a:gd name="connsiteY28" fmla="*/ 707878 h 1717168"/>
              <a:gd name="connsiteX29" fmla="*/ 1664898 w 1735121"/>
              <a:gd name="connsiteY29" fmla="*/ 742384 h 1717168"/>
              <a:gd name="connsiteX30" fmla="*/ 1699404 w 1735121"/>
              <a:gd name="connsiteY30" fmla="*/ 802768 h 1717168"/>
              <a:gd name="connsiteX31" fmla="*/ 1725283 w 1735121"/>
              <a:gd name="connsiteY31" fmla="*/ 854527 h 1717168"/>
              <a:gd name="connsiteX32" fmla="*/ 1716656 w 1735121"/>
              <a:gd name="connsiteY32" fmla="*/ 897659 h 1717168"/>
              <a:gd name="connsiteX33" fmla="*/ 1664898 w 1735121"/>
              <a:gd name="connsiteY33" fmla="*/ 940791 h 1717168"/>
              <a:gd name="connsiteX34" fmla="*/ 1647645 w 1735121"/>
              <a:gd name="connsiteY34" fmla="*/ 966670 h 1717168"/>
              <a:gd name="connsiteX35" fmla="*/ 1613139 w 1735121"/>
              <a:gd name="connsiteY35" fmla="*/ 983923 h 1717168"/>
              <a:gd name="connsiteX36" fmla="*/ 1587260 w 1735121"/>
              <a:gd name="connsiteY36" fmla="*/ 1001176 h 1717168"/>
              <a:gd name="connsiteX37" fmla="*/ 1544128 w 1735121"/>
              <a:gd name="connsiteY37" fmla="*/ 1035682 h 1717168"/>
              <a:gd name="connsiteX38" fmla="*/ 1475117 w 1735121"/>
              <a:gd name="connsiteY38" fmla="*/ 1052935 h 1717168"/>
              <a:gd name="connsiteX39" fmla="*/ 1440611 w 1735121"/>
              <a:gd name="connsiteY39" fmla="*/ 1113319 h 1717168"/>
              <a:gd name="connsiteX40" fmla="*/ 1466490 w 1735121"/>
              <a:gd name="connsiteY40" fmla="*/ 1328980 h 1717168"/>
              <a:gd name="connsiteX41" fmla="*/ 1475117 w 1735121"/>
              <a:gd name="connsiteY41" fmla="*/ 1354859 h 1717168"/>
              <a:gd name="connsiteX42" fmla="*/ 1500996 w 1735121"/>
              <a:gd name="connsiteY42" fmla="*/ 1380738 h 1717168"/>
              <a:gd name="connsiteX43" fmla="*/ 1526875 w 1735121"/>
              <a:gd name="connsiteY43" fmla="*/ 1441123 h 1717168"/>
              <a:gd name="connsiteX44" fmla="*/ 1544128 w 1735121"/>
              <a:gd name="connsiteY44" fmla="*/ 1467002 h 1717168"/>
              <a:gd name="connsiteX45" fmla="*/ 1578634 w 1735121"/>
              <a:gd name="connsiteY45" fmla="*/ 1527387 h 1717168"/>
              <a:gd name="connsiteX46" fmla="*/ 1570007 w 1735121"/>
              <a:gd name="connsiteY46" fmla="*/ 1674036 h 1717168"/>
              <a:gd name="connsiteX47" fmla="*/ 1544128 w 1735121"/>
              <a:gd name="connsiteY47" fmla="*/ 1691289 h 1717168"/>
              <a:gd name="connsiteX48" fmla="*/ 1475117 w 1735121"/>
              <a:gd name="connsiteY48" fmla="*/ 1708542 h 1717168"/>
              <a:gd name="connsiteX49" fmla="*/ 1440611 w 1735121"/>
              <a:gd name="connsiteY49" fmla="*/ 1717168 h 1717168"/>
              <a:gd name="connsiteX50" fmla="*/ 1354347 w 1735121"/>
              <a:gd name="connsiteY50" fmla="*/ 1708542 h 1717168"/>
              <a:gd name="connsiteX51" fmla="*/ 1311215 w 1735121"/>
              <a:gd name="connsiteY51" fmla="*/ 1665410 h 1717168"/>
              <a:gd name="connsiteX52" fmla="*/ 1268083 w 1735121"/>
              <a:gd name="connsiteY52" fmla="*/ 1587772 h 1717168"/>
              <a:gd name="connsiteX53" fmla="*/ 1233577 w 1735121"/>
              <a:gd name="connsiteY53" fmla="*/ 1484255 h 1717168"/>
              <a:gd name="connsiteX54" fmla="*/ 1199072 w 1735121"/>
              <a:gd name="connsiteY54" fmla="*/ 1363485 h 1717168"/>
              <a:gd name="connsiteX55" fmla="*/ 1190445 w 1735121"/>
              <a:gd name="connsiteY55" fmla="*/ 1320353 h 1717168"/>
              <a:gd name="connsiteX56" fmla="*/ 1173192 w 1735121"/>
              <a:gd name="connsiteY56" fmla="*/ 1251342 h 1717168"/>
              <a:gd name="connsiteX57" fmla="*/ 1164566 w 1735121"/>
              <a:gd name="connsiteY57" fmla="*/ 1208210 h 1717168"/>
              <a:gd name="connsiteX58" fmla="*/ 1147313 w 1735121"/>
              <a:gd name="connsiteY58" fmla="*/ 1156451 h 1717168"/>
              <a:gd name="connsiteX59" fmla="*/ 1121434 w 1735121"/>
              <a:gd name="connsiteY59" fmla="*/ 1061561 h 1717168"/>
              <a:gd name="connsiteX60" fmla="*/ 1078302 w 1735121"/>
              <a:gd name="connsiteY60" fmla="*/ 932165 h 1717168"/>
              <a:gd name="connsiteX61" fmla="*/ 1052422 w 1735121"/>
              <a:gd name="connsiteY61" fmla="*/ 854527 h 1717168"/>
              <a:gd name="connsiteX62" fmla="*/ 1017917 w 1735121"/>
              <a:gd name="connsiteY62" fmla="*/ 759636 h 1717168"/>
              <a:gd name="connsiteX63" fmla="*/ 983411 w 1735121"/>
              <a:gd name="connsiteY63" fmla="*/ 733757 h 1717168"/>
              <a:gd name="connsiteX64" fmla="*/ 897147 w 1735121"/>
              <a:gd name="connsiteY64" fmla="*/ 707878 h 1717168"/>
              <a:gd name="connsiteX65" fmla="*/ 707366 w 1735121"/>
              <a:gd name="connsiteY65" fmla="*/ 768263 h 1717168"/>
              <a:gd name="connsiteX66" fmla="*/ 681487 w 1735121"/>
              <a:gd name="connsiteY66" fmla="*/ 794142 h 1717168"/>
              <a:gd name="connsiteX67" fmla="*/ 655607 w 1735121"/>
              <a:gd name="connsiteY67" fmla="*/ 863153 h 1717168"/>
              <a:gd name="connsiteX68" fmla="*/ 621102 w 1735121"/>
              <a:gd name="connsiteY68" fmla="*/ 940791 h 1717168"/>
              <a:gd name="connsiteX69" fmla="*/ 603849 w 1735121"/>
              <a:gd name="connsiteY69" fmla="*/ 992550 h 1717168"/>
              <a:gd name="connsiteX70" fmla="*/ 595222 w 1735121"/>
              <a:gd name="connsiteY70" fmla="*/ 1121946 h 1717168"/>
              <a:gd name="connsiteX71" fmla="*/ 560717 w 1735121"/>
              <a:gd name="connsiteY71" fmla="*/ 1190957 h 1717168"/>
              <a:gd name="connsiteX72" fmla="*/ 534838 w 1735121"/>
              <a:gd name="connsiteY72" fmla="*/ 1259968 h 1717168"/>
              <a:gd name="connsiteX73" fmla="*/ 508958 w 1735121"/>
              <a:gd name="connsiteY73" fmla="*/ 1294474 h 1717168"/>
              <a:gd name="connsiteX74" fmla="*/ 457200 w 1735121"/>
              <a:gd name="connsiteY74" fmla="*/ 1328980 h 1717168"/>
              <a:gd name="connsiteX75" fmla="*/ 414068 w 1735121"/>
              <a:gd name="connsiteY75" fmla="*/ 1320353 h 1717168"/>
              <a:gd name="connsiteX76" fmla="*/ 396815 w 1735121"/>
              <a:gd name="connsiteY76" fmla="*/ 1268595 h 1717168"/>
              <a:gd name="connsiteX77" fmla="*/ 370936 w 1735121"/>
              <a:gd name="connsiteY77" fmla="*/ 1242716 h 1717168"/>
              <a:gd name="connsiteX78" fmla="*/ 353683 w 1735121"/>
              <a:gd name="connsiteY78" fmla="*/ 1190957 h 1717168"/>
              <a:gd name="connsiteX79" fmla="*/ 336430 w 1735121"/>
              <a:gd name="connsiteY79" fmla="*/ 1130572 h 1717168"/>
              <a:gd name="connsiteX80" fmla="*/ 370936 w 1735121"/>
              <a:gd name="connsiteY80" fmla="*/ 940791 h 1717168"/>
              <a:gd name="connsiteX81" fmla="*/ 431321 w 1735121"/>
              <a:gd name="connsiteY81" fmla="*/ 871780 h 1717168"/>
              <a:gd name="connsiteX82" fmla="*/ 491705 w 1735121"/>
              <a:gd name="connsiteY82" fmla="*/ 802768 h 1717168"/>
              <a:gd name="connsiteX83" fmla="*/ 491705 w 1735121"/>
              <a:gd name="connsiteY83" fmla="*/ 733757 h 1717168"/>
              <a:gd name="connsiteX84" fmla="*/ 439947 w 1735121"/>
              <a:gd name="connsiteY84" fmla="*/ 707878 h 1717168"/>
              <a:gd name="connsiteX85" fmla="*/ 319177 w 1735121"/>
              <a:gd name="connsiteY85" fmla="*/ 673372 h 1717168"/>
              <a:gd name="connsiteX86" fmla="*/ 284672 w 1735121"/>
              <a:gd name="connsiteY86" fmla="*/ 656119 h 1717168"/>
              <a:gd name="connsiteX87" fmla="*/ 258792 w 1735121"/>
              <a:gd name="connsiteY87" fmla="*/ 647493 h 1717168"/>
              <a:gd name="connsiteX88" fmla="*/ 232913 w 1735121"/>
              <a:gd name="connsiteY88" fmla="*/ 630240 h 1717168"/>
              <a:gd name="connsiteX89" fmla="*/ 207034 w 1735121"/>
              <a:gd name="connsiteY89" fmla="*/ 621614 h 1717168"/>
              <a:gd name="connsiteX90" fmla="*/ 120770 w 1735121"/>
              <a:gd name="connsiteY90" fmla="*/ 569855 h 1717168"/>
              <a:gd name="connsiteX91" fmla="*/ 86264 w 1735121"/>
              <a:gd name="connsiteY91" fmla="*/ 552602 h 1717168"/>
              <a:gd name="connsiteX92" fmla="*/ 43132 w 1735121"/>
              <a:gd name="connsiteY92" fmla="*/ 500844 h 1717168"/>
              <a:gd name="connsiteX93" fmla="*/ 17253 w 1735121"/>
              <a:gd name="connsiteY93" fmla="*/ 466338 h 1717168"/>
              <a:gd name="connsiteX94" fmla="*/ 0 w 1735121"/>
              <a:gd name="connsiteY94" fmla="*/ 405953 h 1717168"/>
              <a:gd name="connsiteX95" fmla="*/ 8626 w 1735121"/>
              <a:gd name="connsiteY95" fmla="*/ 302436 h 1717168"/>
              <a:gd name="connsiteX96" fmla="*/ 25879 w 1735121"/>
              <a:gd name="connsiteY96" fmla="*/ 276557 h 1717168"/>
              <a:gd name="connsiteX97" fmla="*/ 77638 w 1735121"/>
              <a:gd name="connsiteY97" fmla="*/ 250678 h 1717168"/>
              <a:gd name="connsiteX98" fmla="*/ 146649 w 1735121"/>
              <a:gd name="connsiteY98" fmla="*/ 276557 h 1717168"/>
              <a:gd name="connsiteX99" fmla="*/ 207034 w 1735121"/>
              <a:gd name="connsiteY99" fmla="*/ 319689 h 1717168"/>
              <a:gd name="connsiteX100" fmla="*/ 250166 w 1735121"/>
              <a:gd name="connsiteY100" fmla="*/ 371448 h 1717168"/>
              <a:gd name="connsiteX101" fmla="*/ 267419 w 1735121"/>
              <a:gd name="connsiteY101" fmla="*/ 423206 h 1717168"/>
              <a:gd name="connsiteX102" fmla="*/ 276045 w 1735121"/>
              <a:gd name="connsiteY102" fmla="*/ 449085 h 1717168"/>
              <a:gd name="connsiteX103" fmla="*/ 301924 w 1735121"/>
              <a:gd name="connsiteY103" fmla="*/ 474965 h 1717168"/>
              <a:gd name="connsiteX104" fmla="*/ 310551 w 1735121"/>
              <a:gd name="connsiteY104" fmla="*/ 500844 h 1717168"/>
              <a:gd name="connsiteX105" fmla="*/ 396815 w 1735121"/>
              <a:gd name="connsiteY105" fmla="*/ 500844 h 1717168"/>
              <a:gd name="connsiteX106" fmla="*/ 388188 w 1735121"/>
              <a:gd name="connsiteY106" fmla="*/ 509470 h 171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1735121" h="1717168">
                <a:moveTo>
                  <a:pt x="388188" y="509470"/>
                </a:moveTo>
                <a:lnTo>
                  <a:pt x="388188" y="509470"/>
                </a:lnTo>
                <a:cubicBezTo>
                  <a:pt x="391064" y="420330"/>
                  <a:pt x="386394" y="330626"/>
                  <a:pt x="396815" y="242051"/>
                </a:cubicBezTo>
                <a:cubicBezTo>
                  <a:pt x="398240" y="229935"/>
                  <a:pt x="415204" y="225802"/>
                  <a:pt x="422694" y="216172"/>
                </a:cubicBezTo>
                <a:cubicBezTo>
                  <a:pt x="435424" y="199805"/>
                  <a:pt x="437529" y="170972"/>
                  <a:pt x="457200" y="164414"/>
                </a:cubicBezTo>
                <a:cubicBezTo>
                  <a:pt x="566266" y="128056"/>
                  <a:pt x="391881" y="188710"/>
                  <a:pt x="508958" y="138535"/>
                </a:cubicBezTo>
                <a:cubicBezTo>
                  <a:pt x="539737" y="125344"/>
                  <a:pt x="624184" y="122570"/>
                  <a:pt x="638355" y="121282"/>
                </a:cubicBezTo>
                <a:cubicBezTo>
                  <a:pt x="725680" y="150391"/>
                  <a:pt x="671981" y="139930"/>
                  <a:pt x="802256" y="129908"/>
                </a:cubicBezTo>
                <a:cubicBezTo>
                  <a:pt x="877891" y="104698"/>
                  <a:pt x="760308" y="148176"/>
                  <a:pt x="862641" y="86776"/>
                </a:cubicBezTo>
                <a:cubicBezTo>
                  <a:pt x="878236" y="77419"/>
                  <a:pt x="897515" y="76277"/>
                  <a:pt x="914400" y="69523"/>
                </a:cubicBezTo>
                <a:cubicBezTo>
                  <a:pt x="926340" y="64747"/>
                  <a:pt x="937878" y="58886"/>
                  <a:pt x="948905" y="52270"/>
                </a:cubicBezTo>
                <a:cubicBezTo>
                  <a:pt x="966685" y="41602"/>
                  <a:pt x="983411" y="29267"/>
                  <a:pt x="1000664" y="17765"/>
                </a:cubicBezTo>
                <a:lnTo>
                  <a:pt x="1026543" y="512"/>
                </a:lnTo>
                <a:cubicBezTo>
                  <a:pt x="1055298" y="3387"/>
                  <a:pt x="1085392" y="0"/>
                  <a:pt x="1112807" y="9138"/>
                </a:cubicBezTo>
                <a:cubicBezTo>
                  <a:pt x="1122643" y="12417"/>
                  <a:pt x="1122729" y="27687"/>
                  <a:pt x="1130060" y="35018"/>
                </a:cubicBezTo>
                <a:cubicBezTo>
                  <a:pt x="1137391" y="42349"/>
                  <a:pt x="1147503" y="46244"/>
                  <a:pt x="1155939" y="52270"/>
                </a:cubicBezTo>
                <a:cubicBezTo>
                  <a:pt x="1218182" y="96729"/>
                  <a:pt x="1165025" y="58430"/>
                  <a:pt x="1216324" y="104029"/>
                </a:cubicBezTo>
                <a:cubicBezTo>
                  <a:pt x="1233110" y="118949"/>
                  <a:pt x="1250356" y="133373"/>
                  <a:pt x="1268083" y="147161"/>
                </a:cubicBezTo>
                <a:cubicBezTo>
                  <a:pt x="1276267" y="153526"/>
                  <a:pt x="1286090" y="157667"/>
                  <a:pt x="1293962" y="164414"/>
                </a:cubicBezTo>
                <a:cubicBezTo>
                  <a:pt x="1306312" y="175000"/>
                  <a:pt x="1316966" y="187417"/>
                  <a:pt x="1328468" y="198919"/>
                </a:cubicBezTo>
                <a:cubicBezTo>
                  <a:pt x="1354461" y="276903"/>
                  <a:pt x="1342872" y="231689"/>
                  <a:pt x="1328468" y="397327"/>
                </a:cubicBezTo>
                <a:cubicBezTo>
                  <a:pt x="1327680" y="406386"/>
                  <a:pt x="1322339" y="414463"/>
                  <a:pt x="1319841" y="423206"/>
                </a:cubicBezTo>
                <a:cubicBezTo>
                  <a:pt x="1316584" y="434606"/>
                  <a:pt x="1314090" y="446210"/>
                  <a:pt x="1311215" y="457712"/>
                </a:cubicBezTo>
                <a:cubicBezTo>
                  <a:pt x="1314090" y="500844"/>
                  <a:pt x="1312734" y="544468"/>
                  <a:pt x="1319841" y="587108"/>
                </a:cubicBezTo>
                <a:cubicBezTo>
                  <a:pt x="1321545" y="597335"/>
                  <a:pt x="1327036" y="610472"/>
                  <a:pt x="1337094" y="612987"/>
                </a:cubicBezTo>
                <a:cubicBezTo>
                  <a:pt x="1376248" y="622776"/>
                  <a:pt x="1417644" y="618262"/>
                  <a:pt x="1457864" y="621614"/>
                </a:cubicBezTo>
                <a:cubicBezTo>
                  <a:pt x="1486662" y="624014"/>
                  <a:pt x="1515373" y="627365"/>
                  <a:pt x="1544128" y="630240"/>
                </a:cubicBezTo>
                <a:cubicBezTo>
                  <a:pt x="1561381" y="635991"/>
                  <a:pt x="1584975" y="632944"/>
                  <a:pt x="1595887" y="647493"/>
                </a:cubicBezTo>
                <a:cubicBezTo>
                  <a:pt x="1680464" y="760264"/>
                  <a:pt x="1575949" y="619580"/>
                  <a:pt x="1639019" y="707878"/>
                </a:cubicBezTo>
                <a:cubicBezTo>
                  <a:pt x="1647376" y="719577"/>
                  <a:pt x="1657179" y="730254"/>
                  <a:pt x="1664898" y="742384"/>
                </a:cubicBezTo>
                <a:cubicBezTo>
                  <a:pt x="1677344" y="761942"/>
                  <a:pt x="1689036" y="782033"/>
                  <a:pt x="1699404" y="802768"/>
                </a:cubicBezTo>
                <a:cubicBezTo>
                  <a:pt x="1735121" y="874202"/>
                  <a:pt x="1675836" y="780358"/>
                  <a:pt x="1725283" y="854527"/>
                </a:cubicBezTo>
                <a:cubicBezTo>
                  <a:pt x="1722407" y="868904"/>
                  <a:pt x="1725064" y="885647"/>
                  <a:pt x="1716656" y="897659"/>
                </a:cubicBezTo>
                <a:cubicBezTo>
                  <a:pt x="1703777" y="916057"/>
                  <a:pt x="1680778" y="924911"/>
                  <a:pt x="1664898" y="940791"/>
                </a:cubicBezTo>
                <a:cubicBezTo>
                  <a:pt x="1657567" y="948122"/>
                  <a:pt x="1655610" y="960033"/>
                  <a:pt x="1647645" y="966670"/>
                </a:cubicBezTo>
                <a:cubicBezTo>
                  <a:pt x="1637766" y="974902"/>
                  <a:pt x="1624304" y="977543"/>
                  <a:pt x="1613139" y="983923"/>
                </a:cubicBezTo>
                <a:cubicBezTo>
                  <a:pt x="1604137" y="989067"/>
                  <a:pt x="1595554" y="994955"/>
                  <a:pt x="1587260" y="1001176"/>
                </a:cubicBezTo>
                <a:cubicBezTo>
                  <a:pt x="1572530" y="1012223"/>
                  <a:pt x="1560845" y="1027966"/>
                  <a:pt x="1544128" y="1035682"/>
                </a:cubicBezTo>
                <a:cubicBezTo>
                  <a:pt x="1522599" y="1045619"/>
                  <a:pt x="1475117" y="1052935"/>
                  <a:pt x="1475117" y="1052935"/>
                </a:cubicBezTo>
                <a:cubicBezTo>
                  <a:pt x="1468004" y="1063605"/>
                  <a:pt x="1441077" y="1101676"/>
                  <a:pt x="1440611" y="1113319"/>
                </a:cubicBezTo>
                <a:cubicBezTo>
                  <a:pt x="1431764" y="1334498"/>
                  <a:pt x="1426051" y="1234621"/>
                  <a:pt x="1466490" y="1328980"/>
                </a:cubicBezTo>
                <a:cubicBezTo>
                  <a:pt x="1470072" y="1337338"/>
                  <a:pt x="1470073" y="1347293"/>
                  <a:pt x="1475117" y="1354859"/>
                </a:cubicBezTo>
                <a:cubicBezTo>
                  <a:pt x="1481884" y="1365010"/>
                  <a:pt x="1492370" y="1372112"/>
                  <a:pt x="1500996" y="1380738"/>
                </a:cubicBezTo>
                <a:cubicBezTo>
                  <a:pt x="1509622" y="1400866"/>
                  <a:pt x="1517081" y="1421536"/>
                  <a:pt x="1526875" y="1441123"/>
                </a:cubicBezTo>
                <a:cubicBezTo>
                  <a:pt x="1531512" y="1450396"/>
                  <a:pt x="1538984" y="1458000"/>
                  <a:pt x="1544128" y="1467002"/>
                </a:cubicBezTo>
                <a:cubicBezTo>
                  <a:pt x="1587907" y="1543615"/>
                  <a:pt x="1536600" y="1464337"/>
                  <a:pt x="1578634" y="1527387"/>
                </a:cubicBezTo>
                <a:cubicBezTo>
                  <a:pt x="1590739" y="1587916"/>
                  <a:pt x="1597737" y="1596392"/>
                  <a:pt x="1570007" y="1674036"/>
                </a:cubicBezTo>
                <a:cubicBezTo>
                  <a:pt x="1566520" y="1683800"/>
                  <a:pt x="1553871" y="1687746"/>
                  <a:pt x="1544128" y="1691289"/>
                </a:cubicBezTo>
                <a:cubicBezTo>
                  <a:pt x="1521844" y="1699392"/>
                  <a:pt x="1498121" y="1702791"/>
                  <a:pt x="1475117" y="1708542"/>
                </a:cubicBezTo>
                <a:lnTo>
                  <a:pt x="1440611" y="1717168"/>
                </a:lnTo>
                <a:cubicBezTo>
                  <a:pt x="1411856" y="1714293"/>
                  <a:pt x="1382505" y="1715040"/>
                  <a:pt x="1354347" y="1708542"/>
                </a:cubicBezTo>
                <a:cubicBezTo>
                  <a:pt x="1332507" y="1703502"/>
                  <a:pt x="1321553" y="1681951"/>
                  <a:pt x="1311215" y="1665410"/>
                </a:cubicBezTo>
                <a:cubicBezTo>
                  <a:pt x="1300921" y="1648939"/>
                  <a:pt x="1275807" y="1608369"/>
                  <a:pt x="1268083" y="1587772"/>
                </a:cubicBezTo>
                <a:cubicBezTo>
                  <a:pt x="1255312" y="1553716"/>
                  <a:pt x="1245079" y="1518761"/>
                  <a:pt x="1233577" y="1484255"/>
                </a:cubicBezTo>
                <a:cubicBezTo>
                  <a:pt x="1212976" y="1422454"/>
                  <a:pt x="1215322" y="1433905"/>
                  <a:pt x="1199072" y="1363485"/>
                </a:cubicBezTo>
                <a:cubicBezTo>
                  <a:pt x="1195775" y="1349198"/>
                  <a:pt x="1193742" y="1334640"/>
                  <a:pt x="1190445" y="1320353"/>
                </a:cubicBezTo>
                <a:cubicBezTo>
                  <a:pt x="1185113" y="1297249"/>
                  <a:pt x="1178524" y="1274446"/>
                  <a:pt x="1173192" y="1251342"/>
                </a:cubicBezTo>
                <a:cubicBezTo>
                  <a:pt x="1169895" y="1237055"/>
                  <a:pt x="1168424" y="1222355"/>
                  <a:pt x="1164566" y="1208210"/>
                </a:cubicBezTo>
                <a:cubicBezTo>
                  <a:pt x="1159781" y="1190665"/>
                  <a:pt x="1153064" y="1173704"/>
                  <a:pt x="1147313" y="1156451"/>
                </a:cubicBezTo>
                <a:cubicBezTo>
                  <a:pt x="1125412" y="1025043"/>
                  <a:pt x="1154681" y="1177926"/>
                  <a:pt x="1121434" y="1061561"/>
                </a:cubicBezTo>
                <a:cubicBezTo>
                  <a:pt x="1085705" y="936509"/>
                  <a:pt x="1126436" y="1028432"/>
                  <a:pt x="1078302" y="932165"/>
                </a:cubicBezTo>
                <a:cubicBezTo>
                  <a:pt x="1053576" y="808544"/>
                  <a:pt x="1088140" y="961682"/>
                  <a:pt x="1052422" y="854527"/>
                </a:cubicBezTo>
                <a:cubicBezTo>
                  <a:pt x="1035808" y="804685"/>
                  <a:pt x="1055885" y="808452"/>
                  <a:pt x="1017917" y="759636"/>
                </a:cubicBezTo>
                <a:cubicBezTo>
                  <a:pt x="1009090" y="748287"/>
                  <a:pt x="995979" y="740739"/>
                  <a:pt x="983411" y="733757"/>
                </a:cubicBezTo>
                <a:cubicBezTo>
                  <a:pt x="951490" y="716023"/>
                  <a:pt x="931958" y="714840"/>
                  <a:pt x="897147" y="707878"/>
                </a:cubicBezTo>
                <a:cubicBezTo>
                  <a:pt x="756070" y="732774"/>
                  <a:pt x="780467" y="704300"/>
                  <a:pt x="707366" y="768263"/>
                </a:cubicBezTo>
                <a:cubicBezTo>
                  <a:pt x="698185" y="776296"/>
                  <a:pt x="688578" y="784215"/>
                  <a:pt x="681487" y="794142"/>
                </a:cubicBezTo>
                <a:cubicBezTo>
                  <a:pt x="659430" y="825022"/>
                  <a:pt x="666894" y="829291"/>
                  <a:pt x="655607" y="863153"/>
                </a:cubicBezTo>
                <a:cubicBezTo>
                  <a:pt x="626488" y="950509"/>
                  <a:pt x="651169" y="865624"/>
                  <a:pt x="621102" y="940791"/>
                </a:cubicBezTo>
                <a:cubicBezTo>
                  <a:pt x="614348" y="957677"/>
                  <a:pt x="603849" y="992550"/>
                  <a:pt x="603849" y="992550"/>
                </a:cubicBezTo>
                <a:cubicBezTo>
                  <a:pt x="600973" y="1035682"/>
                  <a:pt x="599996" y="1078983"/>
                  <a:pt x="595222" y="1121946"/>
                </a:cubicBezTo>
                <a:cubicBezTo>
                  <a:pt x="592443" y="1146957"/>
                  <a:pt x="570717" y="1170958"/>
                  <a:pt x="560717" y="1190957"/>
                </a:cubicBezTo>
                <a:cubicBezTo>
                  <a:pt x="521986" y="1268417"/>
                  <a:pt x="598392" y="1145570"/>
                  <a:pt x="534838" y="1259968"/>
                </a:cubicBezTo>
                <a:cubicBezTo>
                  <a:pt x="527856" y="1272536"/>
                  <a:pt x="519704" y="1284922"/>
                  <a:pt x="508958" y="1294474"/>
                </a:cubicBezTo>
                <a:cubicBezTo>
                  <a:pt x="493460" y="1308250"/>
                  <a:pt x="457200" y="1328980"/>
                  <a:pt x="457200" y="1328980"/>
                </a:cubicBezTo>
                <a:cubicBezTo>
                  <a:pt x="442823" y="1326104"/>
                  <a:pt x="424436" y="1330721"/>
                  <a:pt x="414068" y="1320353"/>
                </a:cubicBezTo>
                <a:cubicBezTo>
                  <a:pt x="401209" y="1307494"/>
                  <a:pt x="405647" y="1284492"/>
                  <a:pt x="396815" y="1268595"/>
                </a:cubicBezTo>
                <a:cubicBezTo>
                  <a:pt x="390890" y="1257931"/>
                  <a:pt x="379562" y="1251342"/>
                  <a:pt x="370936" y="1242716"/>
                </a:cubicBezTo>
                <a:cubicBezTo>
                  <a:pt x="365185" y="1225463"/>
                  <a:pt x="358094" y="1208600"/>
                  <a:pt x="353683" y="1190957"/>
                </a:cubicBezTo>
                <a:cubicBezTo>
                  <a:pt x="342851" y="1147630"/>
                  <a:pt x="348805" y="1167699"/>
                  <a:pt x="336430" y="1130572"/>
                </a:cubicBezTo>
                <a:cubicBezTo>
                  <a:pt x="339892" y="1104605"/>
                  <a:pt x="349694" y="983275"/>
                  <a:pt x="370936" y="940791"/>
                </a:cubicBezTo>
                <a:cubicBezTo>
                  <a:pt x="388249" y="906165"/>
                  <a:pt x="408863" y="898730"/>
                  <a:pt x="431321" y="871780"/>
                </a:cubicBezTo>
                <a:cubicBezTo>
                  <a:pt x="502663" y="786170"/>
                  <a:pt x="357278" y="937198"/>
                  <a:pt x="491705" y="802768"/>
                </a:cubicBezTo>
                <a:cubicBezTo>
                  <a:pt x="498958" y="781010"/>
                  <a:pt x="511808" y="756731"/>
                  <a:pt x="491705" y="733757"/>
                </a:cubicBezTo>
                <a:cubicBezTo>
                  <a:pt x="479003" y="719241"/>
                  <a:pt x="457856" y="715042"/>
                  <a:pt x="439947" y="707878"/>
                </a:cubicBezTo>
                <a:cubicBezTo>
                  <a:pt x="378918" y="683467"/>
                  <a:pt x="372655" y="684068"/>
                  <a:pt x="319177" y="673372"/>
                </a:cubicBezTo>
                <a:cubicBezTo>
                  <a:pt x="307675" y="667621"/>
                  <a:pt x="296492" y="661184"/>
                  <a:pt x="284672" y="656119"/>
                </a:cubicBezTo>
                <a:cubicBezTo>
                  <a:pt x="276314" y="652537"/>
                  <a:pt x="266925" y="651560"/>
                  <a:pt x="258792" y="647493"/>
                </a:cubicBezTo>
                <a:cubicBezTo>
                  <a:pt x="249519" y="642857"/>
                  <a:pt x="242186" y="634877"/>
                  <a:pt x="232913" y="630240"/>
                </a:cubicBezTo>
                <a:cubicBezTo>
                  <a:pt x="224780" y="626174"/>
                  <a:pt x="215167" y="625680"/>
                  <a:pt x="207034" y="621614"/>
                </a:cubicBezTo>
                <a:cubicBezTo>
                  <a:pt x="72365" y="554279"/>
                  <a:pt x="195133" y="612349"/>
                  <a:pt x="120770" y="569855"/>
                </a:cubicBezTo>
                <a:cubicBezTo>
                  <a:pt x="109605" y="563475"/>
                  <a:pt x="97766" y="558353"/>
                  <a:pt x="86264" y="552602"/>
                </a:cubicBezTo>
                <a:cubicBezTo>
                  <a:pt x="48129" y="495401"/>
                  <a:pt x="92950" y="558966"/>
                  <a:pt x="43132" y="500844"/>
                </a:cubicBezTo>
                <a:cubicBezTo>
                  <a:pt x="33775" y="489928"/>
                  <a:pt x="25879" y="477840"/>
                  <a:pt x="17253" y="466338"/>
                </a:cubicBezTo>
                <a:cubicBezTo>
                  <a:pt x="13184" y="454131"/>
                  <a:pt x="0" y="416789"/>
                  <a:pt x="0" y="405953"/>
                </a:cubicBezTo>
                <a:cubicBezTo>
                  <a:pt x="0" y="371328"/>
                  <a:pt x="1835" y="336389"/>
                  <a:pt x="8626" y="302436"/>
                </a:cubicBezTo>
                <a:cubicBezTo>
                  <a:pt x="10659" y="292270"/>
                  <a:pt x="18548" y="283888"/>
                  <a:pt x="25879" y="276557"/>
                </a:cubicBezTo>
                <a:cubicBezTo>
                  <a:pt x="42603" y="259833"/>
                  <a:pt x="56588" y="257694"/>
                  <a:pt x="77638" y="250678"/>
                </a:cubicBezTo>
                <a:cubicBezTo>
                  <a:pt x="103825" y="257225"/>
                  <a:pt x="124094" y="259641"/>
                  <a:pt x="146649" y="276557"/>
                </a:cubicBezTo>
                <a:cubicBezTo>
                  <a:pt x="212145" y="325679"/>
                  <a:pt x="151994" y="301343"/>
                  <a:pt x="207034" y="319689"/>
                </a:cubicBezTo>
                <a:cubicBezTo>
                  <a:pt x="223287" y="335942"/>
                  <a:pt x="240557" y="349829"/>
                  <a:pt x="250166" y="371448"/>
                </a:cubicBezTo>
                <a:cubicBezTo>
                  <a:pt x="257552" y="388067"/>
                  <a:pt x="261668" y="405953"/>
                  <a:pt x="267419" y="423206"/>
                </a:cubicBezTo>
                <a:cubicBezTo>
                  <a:pt x="270294" y="431832"/>
                  <a:pt x="269615" y="442655"/>
                  <a:pt x="276045" y="449085"/>
                </a:cubicBezTo>
                <a:lnTo>
                  <a:pt x="301924" y="474965"/>
                </a:lnTo>
                <a:cubicBezTo>
                  <a:pt x="304800" y="483591"/>
                  <a:pt x="304121" y="494414"/>
                  <a:pt x="310551" y="500844"/>
                </a:cubicBezTo>
                <a:cubicBezTo>
                  <a:pt x="328580" y="518873"/>
                  <a:pt x="388114" y="504107"/>
                  <a:pt x="396815" y="500844"/>
                </a:cubicBezTo>
                <a:cubicBezTo>
                  <a:pt x="402835" y="498586"/>
                  <a:pt x="389626" y="508032"/>
                  <a:pt x="388188" y="509470"/>
                </a:cubicBezTo>
                <a:close/>
              </a:path>
            </a:pathLst>
          </a:cu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77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773"/>
                                        </p:tgtEl>
                                        <p:attrNameLst>
                                          <p:attrName>style.visibility</p:attrName>
                                        </p:attrNameLst>
                                      </p:cBhvr>
                                      <p:to>
                                        <p:strVal val="visible"/>
                                      </p:to>
                                    </p:set>
                                  </p:childTnLst>
                                </p:cTn>
                              </p:par>
                              <p:par>
                                <p:cTn id="15" presetID="0" presetClass="path" presetSubtype="0" accel="50000" decel="50000" fill="hold" grpId="1" nodeType="withEffect">
                                  <p:stCondLst>
                                    <p:cond delay="0"/>
                                  </p:stCondLst>
                                  <p:childTnLst>
                                    <p:animMotion origin="layout" path="M 0 0 C -0.04688 -0.05092 -0.09358 -0.10162 -0.11233 -0.12199 " pathEditMode="relative" ptsTypes="aA">
                                      <p:cBhvr>
                                        <p:cTn id="16" dur="2000" fill="hold"/>
                                        <p:tgtEl>
                                          <p:spTgt spid="8"/>
                                        </p:tgtEl>
                                        <p:attrNameLst>
                                          <p:attrName>ppt_x</p:attrName>
                                          <p:attrName>ppt_y</p:attrName>
                                        </p:attrNameLst>
                                      </p:cBhvr>
                                    </p:animMotion>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2772"/>
                                        </p:tgtEl>
                                        <p:attrNameLst>
                                          <p:attrName>style.visibility</p:attrName>
                                        </p:attrNameLst>
                                      </p:cBhvr>
                                      <p:to>
                                        <p:strVal val="visible"/>
                                      </p:to>
                                    </p:set>
                                  </p:childTnLst>
                                </p:cTn>
                              </p:par>
                              <p:par>
                                <p:cTn id="21" presetID="9"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dissolve">
                                      <p:cBhvr>
                                        <p:cTn id="23" dur="500"/>
                                        <p:tgtEl>
                                          <p:spTgt spid="12"/>
                                        </p:tgtEl>
                                      </p:cBhvr>
                                    </p:animEffect>
                                  </p:childTnLst>
                                </p:cTn>
                              </p:par>
                              <p:par>
                                <p:cTn id="24" presetID="9" presetClass="exit" presetSubtype="0" fill="hold" grpId="2" nodeType="withEffect">
                                  <p:stCondLst>
                                    <p:cond delay="0"/>
                                  </p:stCondLst>
                                  <p:childTnLst>
                                    <p:animEffect transition="out" filter="dissolve">
                                      <p:cBhvr>
                                        <p:cTn id="25" dur="500"/>
                                        <p:tgtEl>
                                          <p:spTgt spid="8"/>
                                        </p:tgtEl>
                                      </p:cBhvr>
                                    </p:animEffect>
                                    <p:set>
                                      <p:cBhvr>
                                        <p:cTn id="26" dur="1" fill="hold">
                                          <p:stCondLst>
                                            <p:cond delay="499"/>
                                          </p:stCondLst>
                                        </p:cTn>
                                        <p:tgtEl>
                                          <p:spTgt spid="8"/>
                                        </p:tgtEl>
                                        <p:attrNameLst>
                                          <p:attrName>style.visibility</p:attrName>
                                        </p:attrNameLst>
                                      </p:cBhvr>
                                      <p:to>
                                        <p:strVal val="hidden"/>
                                      </p:to>
                                    </p:set>
                                  </p:childTnLst>
                                </p:cTn>
                              </p:par>
                            </p:childTnLst>
                          </p:cTn>
                        </p:par>
                        <p:par>
                          <p:cTn id="27" fill="hold">
                            <p:stCondLst>
                              <p:cond delay="500"/>
                            </p:stCondLst>
                            <p:childTnLst>
                              <p:par>
                                <p:cTn id="28" presetID="8" presetClass="emph" presetSubtype="0" fill="hold" grpId="2" nodeType="afterEffect">
                                  <p:stCondLst>
                                    <p:cond delay="0"/>
                                  </p:stCondLst>
                                  <p:childTnLst>
                                    <p:animRot by="21600000">
                                      <p:cBhvr>
                                        <p:cTn id="29" dur="2000" fill="hold"/>
                                        <p:tgtEl>
                                          <p:spTgt spid="12"/>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childTnLst>
                                </p:cTn>
                              </p:par>
                              <p:par>
                                <p:cTn id="34" presetID="1" presetClass="exit" presetSubtype="0" fill="hold" grpId="1" nodeType="withEffect">
                                  <p:stCondLst>
                                    <p:cond delay="0"/>
                                  </p:stCondLst>
                                  <p:childTnLst>
                                    <p:set>
                                      <p:cBhvr>
                                        <p:cTn id="35" dur="1" fill="hold">
                                          <p:stCondLst>
                                            <p:cond delay="0"/>
                                          </p:stCondLst>
                                        </p:cTn>
                                        <p:tgtEl>
                                          <p:spTgt spid="12"/>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grpId="1" nodeType="clickEffect">
                                  <p:stCondLst>
                                    <p:cond delay="0"/>
                                  </p:stCondLst>
                                  <p:childTnLst>
                                    <p:animEffect transition="out" filter="fade">
                                      <p:cBhvr>
                                        <p:cTn id="39" dur="500"/>
                                        <p:tgtEl>
                                          <p:spTgt spid="7"/>
                                        </p:tgtEl>
                                      </p:cBhvr>
                                    </p:animEffect>
                                    <p:set>
                                      <p:cBhvr>
                                        <p:cTn id="40" dur="1" fill="hold">
                                          <p:stCondLst>
                                            <p:cond delay="499"/>
                                          </p:stCondLst>
                                        </p:cTn>
                                        <p:tgtEl>
                                          <p:spTgt spid="7"/>
                                        </p:tgtEl>
                                        <p:attrNameLst>
                                          <p:attrName>style.visibility</p:attrName>
                                        </p:attrNameLst>
                                      </p:cBhvr>
                                      <p:to>
                                        <p:strVal val="hidden"/>
                                      </p:to>
                                    </p:set>
                                  </p:childTnLst>
                                </p:cTn>
                              </p:par>
                              <p:par>
                                <p:cTn id="41" presetID="10" presetClass="exit" presetSubtype="0" fill="hold" grpId="3" nodeType="withEffect">
                                  <p:stCondLst>
                                    <p:cond delay="0"/>
                                  </p:stCondLst>
                                  <p:childTnLst>
                                    <p:animEffect transition="out" filter="fade">
                                      <p:cBhvr>
                                        <p:cTn id="42" dur="500"/>
                                        <p:tgtEl>
                                          <p:spTgt spid="8"/>
                                        </p:tgtEl>
                                      </p:cBhvr>
                                    </p:animEffect>
                                    <p:set>
                                      <p:cBhvr>
                                        <p:cTn id="43" dur="1" fill="hold">
                                          <p:stCondLst>
                                            <p:cond delay="499"/>
                                          </p:stCondLst>
                                        </p:cTn>
                                        <p:tgtEl>
                                          <p:spTgt spid="8"/>
                                        </p:tgtEl>
                                        <p:attrNameLst>
                                          <p:attrName>style.visibility</p:attrName>
                                        </p:attrNameLst>
                                      </p:cBhvr>
                                      <p:to>
                                        <p:strVal val="hidden"/>
                                      </p:to>
                                    </p:set>
                                  </p:childTnLst>
                                </p:cTn>
                              </p:par>
                              <p:par>
                                <p:cTn id="44" presetID="10" presetClass="exit" presetSubtype="0" fill="hold" grpId="3" nodeType="withEffect">
                                  <p:stCondLst>
                                    <p:cond delay="0"/>
                                  </p:stCondLst>
                                  <p:childTnLst>
                                    <p:animEffect transition="out" filter="fade">
                                      <p:cBhvr>
                                        <p:cTn id="45" dur="500"/>
                                        <p:tgtEl>
                                          <p:spTgt spid="12"/>
                                        </p:tgtEl>
                                      </p:cBhvr>
                                    </p:animEffect>
                                    <p:set>
                                      <p:cBhvr>
                                        <p:cTn id="46" dur="1" fill="hold">
                                          <p:stCondLst>
                                            <p:cond delay="499"/>
                                          </p:stCondLst>
                                        </p:cTn>
                                        <p:tgtEl>
                                          <p:spTgt spid="12"/>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13"/>
                                        </p:tgtEl>
                                      </p:cBhvr>
                                    </p:animEffect>
                                    <p:set>
                                      <p:cBhvr>
                                        <p:cTn id="49"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8" grpId="2" animBg="1"/>
      <p:bldP spid="8" grpId="3" animBg="1"/>
      <p:bldP spid="12" grpId="0" animBg="1"/>
      <p:bldP spid="12" grpId="1" animBg="1"/>
      <p:bldP spid="12" grpId="2" animBg="1"/>
      <p:bldP spid="12" grpId="3" animBg="1"/>
      <p:bldP spid="13" grpId="0" animBg="1"/>
      <p:bldP spid="1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ontent Placeholder 2"/>
          <p:cNvSpPr>
            <a:spLocks noGrp="1"/>
          </p:cNvSpPr>
          <p:nvPr>
            <p:ph idx="1"/>
          </p:nvPr>
        </p:nvSpPr>
        <p:spPr>
          <a:xfrm>
            <a:off x="457200" y="1775191"/>
            <a:ext cx="8229600" cy="4625609"/>
          </a:xfrm>
        </p:spPr>
        <p:txBody>
          <a:bodyPr/>
          <a:lstStyle/>
          <a:p>
            <a:r>
              <a:rPr lang="en-US" dirty="0" smtClean="0"/>
              <a:t>Shape Prior Constraint</a:t>
            </a:r>
            <a:endParaRPr lang="en-US" dirty="0"/>
          </a:p>
        </p:txBody>
      </p:sp>
      <p:sp>
        <p:nvSpPr>
          <p:cNvPr id="2" name="Title 1"/>
          <p:cNvSpPr>
            <a:spLocks noGrp="1"/>
          </p:cNvSpPr>
          <p:nvPr>
            <p:ph type="title"/>
          </p:nvPr>
        </p:nvSpPr>
        <p:spPr/>
        <p:txBody>
          <a:bodyPr>
            <a:normAutofit fontScale="90000"/>
          </a:bodyPr>
          <a:lstStyle/>
          <a:p>
            <a:r>
              <a:rPr lang="en-US" dirty="0" smtClean="0"/>
              <a:t>Shape Prior using </a:t>
            </a:r>
            <a:br>
              <a:rPr lang="en-US" dirty="0" smtClean="0"/>
            </a:br>
            <a:r>
              <a:rPr lang="en-US" dirty="0" smtClean="0"/>
              <a:t>Shape moments</a:t>
            </a:r>
            <a:endParaRPr lang="en-US" dirty="0"/>
          </a:p>
        </p:txBody>
      </p:sp>
      <p:graphicFrame>
        <p:nvGraphicFramePr>
          <p:cNvPr id="3" name="Object 2"/>
          <p:cNvGraphicFramePr>
            <a:graphicFrameLocks noChangeAspect="1"/>
          </p:cNvGraphicFramePr>
          <p:nvPr>
            <p:extLst>
              <p:ext uri="{D42A27DB-BD31-4B8C-83A1-F6EECF244321}">
                <p14:modId xmlns:p14="http://schemas.microsoft.com/office/powerpoint/2010/main" val="2508470219"/>
              </p:ext>
            </p:extLst>
          </p:nvPr>
        </p:nvGraphicFramePr>
        <p:xfrm>
          <a:off x="1600200" y="3200400"/>
          <a:ext cx="6323012" cy="1169987"/>
        </p:xfrm>
        <a:graphic>
          <a:graphicData uri="http://schemas.openxmlformats.org/presentationml/2006/ole">
            <mc:AlternateContent xmlns:mc="http://schemas.openxmlformats.org/markup-compatibility/2006">
              <mc:Choice xmlns:v="urn:schemas-microsoft-com:vml" Requires="v">
                <p:oleObj spid="_x0000_s265223" name="Equation" r:id="rId3" imgW="1916868" imgH="355446" progId="Equation.3">
                  <p:embed/>
                </p:oleObj>
              </mc:Choice>
              <mc:Fallback>
                <p:oleObj name="Equation" r:id="rId3" imgW="1916868" imgH="355446" progId="Equation.3">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200400"/>
                        <a:ext cx="6323012" cy="11699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Slide Number Placeholder 12"/>
          <p:cNvSpPr>
            <a:spLocks noGrp="1"/>
          </p:cNvSpPr>
          <p:nvPr>
            <p:ph type="sldNum" sz="quarter" idx="12"/>
          </p:nvPr>
        </p:nvSpPr>
        <p:spPr/>
        <p:txBody>
          <a:bodyPr/>
          <a:lstStyle/>
          <a:p>
            <a:fld id="{B6F15528-21DE-4FAA-801E-634DDDAF4B2B}" type="slidenum">
              <a:rPr lang="en-US" smtClean="0"/>
              <a:pPr/>
              <a:t>19</a:t>
            </a:fld>
            <a:endParaRPr lang="en-US"/>
          </a:p>
        </p:txBody>
      </p:sp>
      <p:graphicFrame>
        <p:nvGraphicFramePr>
          <p:cNvPr id="14" name="Object 13"/>
          <p:cNvGraphicFramePr>
            <a:graphicFrameLocks noChangeAspect="1"/>
          </p:cNvGraphicFramePr>
          <p:nvPr>
            <p:extLst>
              <p:ext uri="{D42A27DB-BD31-4B8C-83A1-F6EECF244321}">
                <p14:modId xmlns:p14="http://schemas.microsoft.com/office/powerpoint/2010/main" val="1462722102"/>
              </p:ext>
            </p:extLst>
          </p:nvPr>
        </p:nvGraphicFramePr>
        <p:xfrm>
          <a:off x="76200" y="4921250"/>
          <a:ext cx="3514725" cy="1860550"/>
        </p:xfrm>
        <a:graphic>
          <a:graphicData uri="http://schemas.openxmlformats.org/presentationml/2006/ole">
            <mc:AlternateContent xmlns:mc="http://schemas.openxmlformats.org/markup-compatibility/2006">
              <mc:Choice xmlns:v="urn:schemas-microsoft-com:vml" Requires="v">
                <p:oleObj spid="_x0000_s265224" name="Equation" r:id="rId5" imgW="1054100" imgH="558800" progId="Equation.3">
                  <p:embed/>
                </p:oleObj>
              </mc:Choice>
              <mc:Fallback>
                <p:oleObj name="Equation" r:id="rId5" imgW="1054100" imgH="558800" progId="Equation.3">
                  <p:embed/>
                  <p:pic>
                    <p:nvPicPr>
                      <p:cNvPr id="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00" y="4921250"/>
                        <a:ext cx="3514725" cy="1860550"/>
                      </a:xfrm>
                      <a:prstGeom prst="rect">
                        <a:avLst/>
                      </a:prstGeom>
                      <a:gradFill rotWithShape="1">
                        <a:gsLst>
                          <a:gs pos="0">
                            <a:srgbClr val="9A854F"/>
                          </a:gs>
                          <a:gs pos="50000">
                            <a:srgbClr val="DDC074"/>
                          </a:gs>
                          <a:gs pos="100000">
                            <a:srgbClr val="FFE48B"/>
                          </a:gs>
                        </a:gsLst>
                        <a:lin ang="18900000" scaled="1"/>
                      </a:gradFill>
                      <a:ln w="9525">
                        <a:solidFill>
                          <a:schemeClr val="tx1"/>
                        </a:solidFill>
                        <a:miter lim="800000"/>
                        <a:headEnd/>
                        <a:tailEnd/>
                      </a:ln>
                    </p:spPr>
                  </p:pic>
                </p:oleObj>
              </mc:Fallback>
            </mc:AlternateContent>
          </a:graphicData>
        </a:graphic>
      </p:graphicFrame>
      <p:grpSp>
        <p:nvGrpSpPr>
          <p:cNvPr id="18" name="Group 17"/>
          <p:cNvGrpSpPr/>
          <p:nvPr/>
        </p:nvGrpSpPr>
        <p:grpSpPr>
          <a:xfrm>
            <a:off x="4990852" y="1654067"/>
            <a:ext cx="4457948" cy="1012933"/>
            <a:chOff x="4990852" y="1654067"/>
            <a:chExt cx="4457948" cy="1012933"/>
          </a:xfrm>
        </p:grpSpPr>
        <p:grpSp>
          <p:nvGrpSpPr>
            <p:cNvPr id="4" name="Group 3"/>
            <p:cNvGrpSpPr/>
            <p:nvPr/>
          </p:nvGrpSpPr>
          <p:grpSpPr>
            <a:xfrm>
              <a:off x="4990852" y="1654067"/>
              <a:ext cx="4457948" cy="1012933"/>
              <a:chOff x="1080808" y="4244866"/>
              <a:chExt cx="5015192" cy="1012933"/>
            </a:xfrm>
          </p:grpSpPr>
          <p:sp>
            <p:nvSpPr>
              <p:cNvPr id="5" name="Rectangle 4"/>
              <p:cNvSpPr/>
              <p:nvPr/>
            </p:nvSpPr>
            <p:spPr>
              <a:xfrm>
                <a:off x="3962400" y="4244866"/>
                <a:ext cx="228600" cy="101293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ectangle 5"/>
              <p:cNvSpPr/>
              <p:nvPr/>
            </p:nvSpPr>
            <p:spPr>
              <a:xfrm>
                <a:off x="4724400" y="4244866"/>
                <a:ext cx="228600" cy="1012933"/>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 name="TextBox 6"/>
              <p:cNvSpPr txBox="1"/>
              <p:nvPr/>
            </p:nvSpPr>
            <p:spPr>
              <a:xfrm>
                <a:off x="2819400" y="4419600"/>
                <a:ext cx="1600200" cy="646331"/>
              </a:xfrm>
              <a:prstGeom prst="rect">
                <a:avLst/>
              </a:prstGeom>
              <a:noFill/>
            </p:spPr>
            <p:txBody>
              <a:bodyPr wrap="square" rtlCol="0">
                <a:spAutoFit/>
              </a:bodyPr>
              <a:lstStyle/>
              <a:p>
                <a:r>
                  <a:rPr lang="en-CA" sz="3600" dirty="0" smtClean="0"/>
                  <a:t>Dist(</a:t>
                </a:r>
                <a:endParaRPr lang="en-CA" sz="3600" dirty="0"/>
              </a:p>
            </p:txBody>
          </p:sp>
          <p:sp>
            <p:nvSpPr>
              <p:cNvPr id="8" name="TextBox 7"/>
              <p:cNvSpPr txBox="1"/>
              <p:nvPr/>
            </p:nvSpPr>
            <p:spPr>
              <a:xfrm>
                <a:off x="4953000" y="4419600"/>
                <a:ext cx="1143000" cy="646331"/>
              </a:xfrm>
              <a:prstGeom prst="rect">
                <a:avLst/>
              </a:prstGeom>
              <a:noFill/>
            </p:spPr>
            <p:txBody>
              <a:bodyPr wrap="square" rtlCol="0">
                <a:spAutoFit/>
              </a:bodyPr>
              <a:lstStyle/>
              <a:p>
                <a:r>
                  <a:rPr lang="en-CA" sz="3600" dirty="0" smtClean="0"/>
                  <a:t>)</a:t>
                </a:r>
                <a:endParaRPr lang="en-CA" sz="3600" dirty="0"/>
              </a:p>
            </p:txBody>
          </p:sp>
          <p:sp>
            <p:nvSpPr>
              <p:cNvPr id="9" name="TextBox 8"/>
              <p:cNvSpPr txBox="1"/>
              <p:nvPr/>
            </p:nvSpPr>
            <p:spPr>
              <a:xfrm>
                <a:off x="4191000" y="4419600"/>
                <a:ext cx="1143000" cy="646331"/>
              </a:xfrm>
              <a:prstGeom prst="rect">
                <a:avLst/>
              </a:prstGeom>
              <a:noFill/>
            </p:spPr>
            <p:txBody>
              <a:bodyPr wrap="square" rtlCol="0">
                <a:spAutoFit/>
              </a:bodyPr>
              <a:lstStyle/>
              <a:p>
                <a:r>
                  <a:rPr lang="en-CA" sz="3600" dirty="0" smtClean="0"/>
                  <a:t>,</a:t>
                </a:r>
                <a:endParaRPr lang="en-CA" sz="3600" dirty="0"/>
              </a:p>
            </p:txBody>
          </p:sp>
          <p:graphicFrame>
            <p:nvGraphicFramePr>
              <p:cNvPr id="12" name="Object 6"/>
              <p:cNvGraphicFramePr>
                <a:graphicFrameLocks noChangeAspect="1"/>
              </p:cNvGraphicFramePr>
              <p:nvPr>
                <p:extLst>
                  <p:ext uri="{D42A27DB-BD31-4B8C-83A1-F6EECF244321}">
                    <p14:modId xmlns:p14="http://schemas.microsoft.com/office/powerpoint/2010/main" val="3931067857"/>
                  </p:ext>
                </p:extLst>
              </p:nvPr>
            </p:nvGraphicFramePr>
            <p:xfrm>
              <a:off x="1080808" y="4419600"/>
              <a:ext cx="1733550" cy="771525"/>
            </p:xfrm>
            <a:graphic>
              <a:graphicData uri="http://schemas.openxmlformats.org/presentationml/2006/ole">
                <mc:AlternateContent xmlns:mc="http://schemas.openxmlformats.org/markup-compatibility/2006">
                  <mc:Choice xmlns:v="urn:schemas-microsoft-com:vml" Requires="v">
                    <p:oleObj spid="_x0000_s265225" name="Equation" r:id="rId7" imgW="457002" imgH="203112" progId="Equation.3">
                      <p:embed/>
                    </p:oleObj>
                  </mc:Choice>
                  <mc:Fallback>
                    <p:oleObj name="Equation" r:id="rId7" imgW="457002" imgH="203112" progId="Equation.3">
                      <p:embed/>
                      <p:pic>
                        <p:nvPicPr>
                          <p:cNvPr id="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80808" y="4419600"/>
                            <a:ext cx="1733550" cy="77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aphicFrame>
          <p:nvGraphicFramePr>
            <p:cNvPr id="15" name="Object 14"/>
            <p:cNvGraphicFramePr>
              <a:graphicFrameLocks noChangeAspect="1"/>
            </p:cNvGraphicFramePr>
            <p:nvPr>
              <p:extLst>
                <p:ext uri="{D42A27DB-BD31-4B8C-83A1-F6EECF244321}">
                  <p14:modId xmlns:p14="http://schemas.microsoft.com/office/powerpoint/2010/main" val="1014784264"/>
                </p:ext>
              </p:extLst>
            </p:nvPr>
          </p:nvGraphicFramePr>
          <p:xfrm>
            <a:off x="7533944" y="2035067"/>
            <a:ext cx="230187" cy="322263"/>
          </p:xfrm>
          <a:graphic>
            <a:graphicData uri="http://schemas.openxmlformats.org/presentationml/2006/ole">
              <mc:AlternateContent xmlns:mc="http://schemas.openxmlformats.org/markup-compatibility/2006">
                <mc:Choice xmlns:v="urn:schemas-microsoft-com:vml" Requires="v">
                  <p:oleObj spid="_x0000_s265226" name="Equation" r:id="rId9" imgW="126725" imgH="177415" progId="Equation.3">
                    <p:embed/>
                  </p:oleObj>
                </mc:Choice>
                <mc:Fallback>
                  <p:oleObj name="Equation" r:id="rId9" imgW="126725" imgH="177415" progId="Equation.3">
                    <p:embed/>
                    <p:pic>
                      <p:nvPicPr>
                        <p:cNvPr id="0"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533944" y="2035067"/>
                          <a:ext cx="230187" cy="3222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4044175669"/>
                </p:ext>
              </p:extLst>
            </p:nvPr>
          </p:nvGraphicFramePr>
          <p:xfrm>
            <a:off x="8222919" y="2046180"/>
            <a:ext cx="276225" cy="298450"/>
          </p:xfrm>
          <a:graphic>
            <a:graphicData uri="http://schemas.openxmlformats.org/presentationml/2006/ole">
              <mc:AlternateContent xmlns:mc="http://schemas.openxmlformats.org/markup-compatibility/2006">
                <mc:Choice xmlns:v="urn:schemas-microsoft-com:vml" Requires="v">
                  <p:oleObj spid="_x0000_s265227" name="Equation" r:id="rId11" imgW="152268" imgH="164957" progId="Equation.3">
                    <p:embed/>
                  </p:oleObj>
                </mc:Choice>
                <mc:Fallback>
                  <p:oleObj name="Equation" r:id="rId11" imgW="152268" imgH="164957" progId="Equation.3">
                    <p:embed/>
                    <p:pic>
                      <p:nvPicPr>
                        <p:cNvPr id="0" name="Picture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222919" y="2046180"/>
                          <a:ext cx="276225" cy="298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Optimization of Energies with </a:t>
            </a:r>
            <a:br>
              <a:rPr lang="en-US" dirty="0" smtClean="0"/>
            </a:br>
            <a:r>
              <a:rPr lang="en-US" dirty="0" smtClean="0"/>
              <a:t>Higher-order Regional Functionals</a:t>
            </a:r>
            <a:endParaRPr lang="en-US" dirty="0"/>
          </a:p>
        </p:txBody>
      </p:sp>
      <p:graphicFrame>
        <p:nvGraphicFramePr>
          <p:cNvPr id="4" name="Object 3"/>
          <p:cNvGraphicFramePr>
            <a:graphicFrameLocks noChangeAspect="1"/>
          </p:cNvGraphicFramePr>
          <p:nvPr>
            <p:extLst>
              <p:ext uri="{D42A27DB-BD31-4B8C-83A1-F6EECF244321}">
                <p14:modId xmlns:p14="http://schemas.microsoft.com/office/powerpoint/2010/main" val="2982801362"/>
              </p:ext>
            </p:extLst>
          </p:nvPr>
        </p:nvGraphicFramePr>
        <p:xfrm>
          <a:off x="2057400" y="3048000"/>
          <a:ext cx="3976688" cy="669925"/>
        </p:xfrm>
        <a:graphic>
          <a:graphicData uri="http://schemas.openxmlformats.org/presentationml/2006/ole">
            <mc:AlternateContent xmlns:mc="http://schemas.openxmlformats.org/markup-compatibility/2006">
              <mc:Choice xmlns:v="urn:schemas-microsoft-com:vml" Requires="v">
                <p:oleObj spid="_x0000_s266243" name="Equation" r:id="rId3" imgW="1206500" imgH="203200" progId="Equation.3">
                  <p:embed/>
                </p:oleObj>
              </mc:Choice>
              <mc:Fallback>
                <p:oleObj name="Equation" r:id="rId3" imgW="1206500" imgH="20320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7400" y="3048000"/>
                        <a:ext cx="3976688" cy="669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Slide Number Placeholder 4"/>
          <p:cNvSpPr>
            <a:spLocks noGrp="1"/>
          </p:cNvSpPr>
          <p:nvPr>
            <p:ph type="sldNum" sz="quarter" idx="12"/>
          </p:nvPr>
        </p:nvSpPr>
        <p:spPr/>
        <p:txBody>
          <a:bodyPr/>
          <a:lstStyle/>
          <a:p>
            <a:fld id="{B6F15528-21DE-4FAA-801E-634DDDAF4B2B}" type="slidenum">
              <a:rPr lang="en-US" smtClean="0"/>
              <a:pPr/>
              <a:t>20</a:t>
            </a:fld>
            <a:endParaRPr lang="en-US"/>
          </a:p>
        </p:txBody>
      </p:sp>
    </p:spTree>
    <p:extLst>
      <p:ext uri="{BB962C8B-B14F-4D97-AF65-F5344CB8AC3E}">
        <p14:creationId xmlns:p14="http://schemas.microsoft.com/office/powerpoint/2010/main" val="19306441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7543800" y="1828800"/>
            <a:ext cx="1066800" cy="6858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6" name="Rounded Rectangle 5"/>
          <p:cNvSpPr/>
          <p:nvPr/>
        </p:nvSpPr>
        <p:spPr>
          <a:xfrm>
            <a:off x="6096000" y="1828800"/>
            <a:ext cx="1143000" cy="6858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pic>
        <p:nvPicPr>
          <p:cNvPr id="53253" name="Picture 5" descr="File:Level set metho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38800" y="3733800"/>
            <a:ext cx="3505200" cy="26289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CA" dirty="0"/>
              <a:t>Gradient Descent </a:t>
            </a:r>
            <a:r>
              <a:rPr lang="en-CA" dirty="0" smtClean="0"/>
              <a:t>(e.g. level sets)</a:t>
            </a:r>
            <a:endParaRPr lang="en-US" dirty="0"/>
          </a:p>
        </p:txBody>
      </p:sp>
      <p:sp>
        <p:nvSpPr>
          <p:cNvPr id="3" name="Content Placeholder 2"/>
          <p:cNvSpPr>
            <a:spLocks noGrp="1"/>
          </p:cNvSpPr>
          <p:nvPr>
            <p:ph idx="1"/>
          </p:nvPr>
        </p:nvSpPr>
        <p:spPr>
          <a:xfrm>
            <a:off x="457200" y="1600200"/>
            <a:ext cx="8229600" cy="4625609"/>
          </a:xfrm>
        </p:spPr>
        <p:txBody>
          <a:bodyPr/>
          <a:lstStyle/>
          <a:p>
            <a:endParaRPr lang="en-US" dirty="0" smtClean="0"/>
          </a:p>
          <a:p>
            <a:r>
              <a:rPr lang="en-US" dirty="0" smtClean="0"/>
              <a:t>Gradient Descent</a:t>
            </a:r>
            <a:endParaRPr lang="en-US" dirty="0"/>
          </a:p>
          <a:p>
            <a:r>
              <a:rPr lang="en-US" dirty="0"/>
              <a:t>First Order Taylor </a:t>
            </a:r>
            <a:r>
              <a:rPr lang="en-US" dirty="0" smtClean="0"/>
              <a:t> Approximation </a:t>
            </a:r>
            <a:r>
              <a:rPr lang="en-US" dirty="0"/>
              <a:t>for R(S)</a:t>
            </a:r>
          </a:p>
          <a:p>
            <a:r>
              <a:rPr lang="en-US" dirty="0" smtClean="0"/>
              <a:t>First Order approximation </a:t>
            </a:r>
            <a:r>
              <a:rPr lang="en-US" dirty="0"/>
              <a:t>for B(S) </a:t>
            </a:r>
            <a:r>
              <a:rPr lang="en-US" dirty="0" smtClean="0"/>
              <a:t/>
            </a:r>
            <a:br>
              <a:rPr lang="en-US" dirty="0" smtClean="0"/>
            </a:br>
            <a:r>
              <a:rPr lang="en-US" dirty="0" smtClean="0"/>
              <a:t>(“</a:t>
            </a:r>
            <a:r>
              <a:rPr lang="en-US" dirty="0"/>
              <a:t>curvature flow”) </a:t>
            </a:r>
            <a:endParaRPr lang="en-US" dirty="0" smtClean="0"/>
          </a:p>
          <a:p>
            <a:r>
              <a:rPr lang="en-US" dirty="0" smtClean="0"/>
              <a:t>Robust with tiny steps</a:t>
            </a:r>
          </a:p>
          <a:p>
            <a:pPr lvl="1"/>
            <a:r>
              <a:rPr lang="en-US" dirty="0" smtClean="0"/>
              <a:t>Slow</a:t>
            </a:r>
          </a:p>
          <a:p>
            <a:pPr lvl="1"/>
            <a:r>
              <a:rPr lang="en-US" dirty="0" smtClean="0"/>
              <a:t>Sensitive to initialization</a:t>
            </a:r>
            <a:endParaRPr lang="en-US" dirty="0"/>
          </a:p>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21</a:t>
            </a:fld>
            <a:endParaRPr lang="en-US" dirty="0"/>
          </a:p>
        </p:txBody>
      </p:sp>
      <p:graphicFrame>
        <p:nvGraphicFramePr>
          <p:cNvPr id="4" name="Object 3"/>
          <p:cNvGraphicFramePr>
            <a:graphicFrameLocks noChangeAspect="1"/>
          </p:cNvGraphicFramePr>
          <p:nvPr>
            <p:extLst>
              <p:ext uri="{D42A27DB-BD31-4B8C-83A1-F6EECF244321}">
                <p14:modId xmlns:p14="http://schemas.microsoft.com/office/powerpoint/2010/main" val="2857866381"/>
              </p:ext>
            </p:extLst>
          </p:nvPr>
        </p:nvGraphicFramePr>
        <p:xfrm>
          <a:off x="4648200" y="1828800"/>
          <a:ext cx="3976688" cy="669925"/>
        </p:xfrm>
        <a:graphic>
          <a:graphicData uri="http://schemas.openxmlformats.org/presentationml/2006/ole">
            <mc:AlternateContent xmlns:mc="http://schemas.openxmlformats.org/markup-compatibility/2006">
              <mc:Choice xmlns:v="urn:schemas-microsoft-com:vml" Requires="v">
                <p:oleObj spid="_x0000_s267267" name="Equation" r:id="rId4" imgW="1206500" imgH="203200" progId="Equation.3">
                  <p:embed/>
                </p:oleObj>
              </mc:Choice>
              <mc:Fallback>
                <p:oleObj name="Equation" r:id="rId4" imgW="1206500" imgH="2032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8200" y="1828800"/>
                        <a:ext cx="3976688" cy="669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Box 4"/>
          <p:cNvSpPr txBox="1"/>
          <p:nvPr/>
        </p:nvSpPr>
        <p:spPr>
          <a:xfrm>
            <a:off x="404671" y="6477000"/>
            <a:ext cx="3100529" cy="246221"/>
          </a:xfrm>
          <a:prstGeom prst="rect">
            <a:avLst/>
          </a:prstGeom>
          <a:noFill/>
        </p:spPr>
        <p:txBody>
          <a:bodyPr wrap="none" rtlCol="0">
            <a:spAutoFit/>
          </a:bodyPr>
          <a:lstStyle/>
          <a:p>
            <a:r>
              <a:rPr lang="en-US" sz="1000" dirty="0"/>
              <a:t>http://en.wikipedia.org/wiki/File:Level_set_method.jpg</a:t>
            </a:r>
          </a:p>
        </p:txBody>
      </p:sp>
      <p:sp>
        <p:nvSpPr>
          <p:cNvPr id="10" name="TextBox 9"/>
          <p:cNvSpPr txBox="1"/>
          <p:nvPr/>
        </p:nvSpPr>
        <p:spPr>
          <a:xfrm>
            <a:off x="2286000" y="4953000"/>
            <a:ext cx="2895600" cy="646331"/>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US" dirty="0" smtClean="0"/>
              <a:t>Ben </a:t>
            </a:r>
            <a:r>
              <a:rPr lang="en-US" dirty="0" err="1" smtClean="0"/>
              <a:t>Ayed</a:t>
            </a:r>
            <a:r>
              <a:rPr lang="en-US" dirty="0" smtClean="0"/>
              <a:t> et al. CVPR 2010,</a:t>
            </a:r>
          </a:p>
          <a:p>
            <a:r>
              <a:rPr lang="en-US" dirty="0" smtClean="0"/>
              <a:t>Freedman et al. </a:t>
            </a:r>
            <a:r>
              <a:rPr lang="en-US" dirty="0" err="1" smtClean="0"/>
              <a:t>tPAMI</a:t>
            </a:r>
            <a:r>
              <a:rPr lang="en-US" dirty="0" smtClean="0"/>
              <a:t> 2004</a:t>
            </a:r>
            <a:endParaRPr lang="en-US" dirty="0"/>
          </a:p>
        </p:txBody>
      </p:sp>
    </p:spTree>
    <p:extLst>
      <p:ext uri="{BB962C8B-B14F-4D97-AF65-F5344CB8AC3E}">
        <p14:creationId xmlns:p14="http://schemas.microsoft.com/office/powerpoint/2010/main" val="2660131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xit" presetSubtype="0" fill="hold" grpId="1" nodeType="withEffect">
                                  <p:stCondLst>
                                    <p:cond delay="0"/>
                                  </p:stCondLst>
                                  <p:childTnLst>
                                    <p:set>
                                      <p:cBhvr>
                                        <p:cTn id="14" dur="1" fill="hold">
                                          <p:stCondLst>
                                            <p:cond delay="0"/>
                                          </p:stCondLst>
                                        </p:cTn>
                                        <p:tgtEl>
                                          <p:spTgt spid="6"/>
                                        </p:tgtEl>
                                        <p:attrNameLst>
                                          <p:attrName>style.visibility</p:attrName>
                                        </p:attrNameLst>
                                      </p:cBhvr>
                                      <p:to>
                                        <p:strVal val="hidden"/>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P spid="6" grpId="1"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1000" y="3429000"/>
            <a:ext cx="7848600" cy="30480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CA" dirty="0" smtClean="0"/>
              <a:t>Energy Specific vs. General</a:t>
            </a:r>
            <a:endParaRPr lang="en-CA" dirty="0"/>
          </a:p>
        </p:txBody>
      </p:sp>
      <p:sp>
        <p:nvSpPr>
          <p:cNvPr id="3" name="Content Placeholder 2"/>
          <p:cNvSpPr>
            <a:spLocks noGrp="1"/>
          </p:cNvSpPr>
          <p:nvPr>
            <p:ph idx="1"/>
          </p:nvPr>
        </p:nvSpPr>
        <p:spPr/>
        <p:txBody>
          <a:bodyPr>
            <a:normAutofit/>
          </a:bodyPr>
          <a:lstStyle/>
          <a:p>
            <a:r>
              <a:rPr lang="en-CA" dirty="0"/>
              <a:t>Speedup via </a:t>
            </a:r>
            <a:r>
              <a:rPr lang="en-CA" dirty="0" smtClean="0"/>
              <a:t>energy- </a:t>
            </a:r>
            <a:r>
              <a:rPr lang="en-CA" dirty="0"/>
              <a:t>specific methods</a:t>
            </a:r>
          </a:p>
          <a:p>
            <a:pPr lvl="1"/>
            <a:r>
              <a:rPr lang="en-CA" dirty="0" smtClean="0"/>
              <a:t>Bhattacharyya Distance</a:t>
            </a:r>
          </a:p>
          <a:p>
            <a:pPr lvl="1"/>
            <a:r>
              <a:rPr lang="en-CA" dirty="0" smtClean="0"/>
              <a:t>Volume Constraint</a:t>
            </a:r>
          </a:p>
          <a:p>
            <a:endParaRPr lang="en-US" dirty="0" smtClean="0"/>
          </a:p>
          <a:p>
            <a:r>
              <a:rPr lang="en-US" dirty="0" smtClean="0"/>
              <a:t>We propose</a:t>
            </a:r>
          </a:p>
          <a:p>
            <a:pPr lvl="1"/>
            <a:r>
              <a:rPr lang="en-CA" dirty="0" smtClean="0"/>
              <a:t>trust region optimization algorithm </a:t>
            </a:r>
            <a:br>
              <a:rPr lang="en-CA" dirty="0" smtClean="0"/>
            </a:br>
            <a:r>
              <a:rPr lang="en-CA" dirty="0" smtClean="0"/>
              <a:t>for </a:t>
            </a:r>
            <a:r>
              <a:rPr lang="en-CA" b="1" dirty="0" smtClean="0"/>
              <a:t>general</a:t>
            </a:r>
            <a:r>
              <a:rPr lang="en-CA" dirty="0" smtClean="0"/>
              <a:t> high-order energies</a:t>
            </a:r>
          </a:p>
          <a:p>
            <a:pPr lvl="1"/>
            <a:r>
              <a:rPr lang="en-CA" b="1" dirty="0" smtClean="0"/>
              <a:t>higher-order </a:t>
            </a:r>
            <a:r>
              <a:rPr lang="en-CA" dirty="0" smtClean="0"/>
              <a:t>(non-linear) approximation</a:t>
            </a:r>
          </a:p>
          <a:p>
            <a:endParaRPr lang="en-CA" dirty="0" smtClean="0"/>
          </a:p>
          <a:p>
            <a:pPr lvl="1"/>
            <a:endParaRPr lang="en-CA" dirty="0" smtClean="0"/>
          </a:p>
          <a:p>
            <a:endParaRPr lang="en-CA" dirty="0"/>
          </a:p>
        </p:txBody>
      </p:sp>
      <p:sp>
        <p:nvSpPr>
          <p:cNvPr id="4" name="TextBox 3"/>
          <p:cNvSpPr txBox="1"/>
          <p:nvPr/>
        </p:nvSpPr>
        <p:spPr>
          <a:xfrm>
            <a:off x="4876800" y="2209800"/>
            <a:ext cx="2895600" cy="923330"/>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US" dirty="0" smtClean="0"/>
              <a:t>Ben </a:t>
            </a:r>
            <a:r>
              <a:rPr lang="en-US" dirty="0" err="1" smtClean="0"/>
              <a:t>Ayed</a:t>
            </a:r>
            <a:r>
              <a:rPr lang="en-US" dirty="0" smtClean="0"/>
              <a:t> et al. CVPR 2010,</a:t>
            </a:r>
          </a:p>
          <a:p>
            <a:r>
              <a:rPr lang="en-US" dirty="0" smtClean="0"/>
              <a:t>Werner, CVPR2008</a:t>
            </a:r>
          </a:p>
          <a:p>
            <a:r>
              <a:rPr lang="en-US" dirty="0" smtClean="0"/>
              <a:t>Woodford, ICCV2009</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22</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7947212" y="4539877"/>
            <a:ext cx="990600" cy="1027365"/>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grpSp>
        <p:nvGrpSpPr>
          <p:cNvPr id="8" name="Group 19"/>
          <p:cNvGrpSpPr/>
          <p:nvPr/>
        </p:nvGrpSpPr>
        <p:grpSpPr>
          <a:xfrm>
            <a:off x="798513" y="2925762"/>
            <a:ext cx="5932487" cy="3227387"/>
            <a:chOff x="798513" y="2925762"/>
            <a:chExt cx="5932487" cy="3227387"/>
          </a:xfrm>
        </p:grpSpPr>
        <p:sp>
          <p:nvSpPr>
            <p:cNvPr id="13" name="Freeform 12"/>
            <p:cNvSpPr/>
            <p:nvPr/>
          </p:nvSpPr>
          <p:spPr>
            <a:xfrm>
              <a:off x="798513" y="2925762"/>
              <a:ext cx="5932487" cy="3227387"/>
            </a:xfrm>
            <a:custGeom>
              <a:avLst/>
              <a:gdLst>
                <a:gd name="connsiteX0" fmla="*/ 725487 w 5921374"/>
                <a:gd name="connsiteY0" fmla="*/ 3170237 h 3314700"/>
                <a:gd name="connsiteX1" fmla="*/ 935037 w 5921374"/>
                <a:gd name="connsiteY1" fmla="*/ 2322512 h 3314700"/>
                <a:gd name="connsiteX2" fmla="*/ 1554162 w 5921374"/>
                <a:gd name="connsiteY2" fmla="*/ 1427162 h 3314700"/>
                <a:gd name="connsiteX3" fmla="*/ 2716212 w 5921374"/>
                <a:gd name="connsiteY3" fmla="*/ 465137 h 3314700"/>
                <a:gd name="connsiteX4" fmla="*/ 3754437 w 5921374"/>
                <a:gd name="connsiteY4" fmla="*/ 36512 h 3314700"/>
                <a:gd name="connsiteX5" fmla="*/ 4383087 w 5921374"/>
                <a:gd name="connsiteY5" fmla="*/ 246062 h 3314700"/>
                <a:gd name="connsiteX6" fmla="*/ 4592637 w 5921374"/>
                <a:gd name="connsiteY6" fmla="*/ 817562 h 3314700"/>
                <a:gd name="connsiteX7" fmla="*/ 4421187 w 5921374"/>
                <a:gd name="connsiteY7" fmla="*/ 1331912 h 3314700"/>
                <a:gd name="connsiteX8" fmla="*/ 4202112 w 5921374"/>
                <a:gd name="connsiteY8" fmla="*/ 2093912 h 3314700"/>
                <a:gd name="connsiteX9" fmla="*/ 4192587 w 5921374"/>
                <a:gd name="connsiteY9" fmla="*/ 2646362 h 3314700"/>
                <a:gd name="connsiteX10" fmla="*/ 4525962 w 5921374"/>
                <a:gd name="connsiteY10" fmla="*/ 3027362 h 3314700"/>
                <a:gd name="connsiteX11" fmla="*/ 5287962 w 5921374"/>
                <a:gd name="connsiteY11" fmla="*/ 3189287 h 3314700"/>
                <a:gd name="connsiteX12" fmla="*/ 725487 w 5921374"/>
                <a:gd name="connsiteY12" fmla="*/ 3170237 h 3314700"/>
                <a:gd name="connsiteX0" fmla="*/ 725487 w 5921374"/>
                <a:gd name="connsiteY0" fmla="*/ 3170237 h 3314700"/>
                <a:gd name="connsiteX1" fmla="*/ 935037 w 5921374"/>
                <a:gd name="connsiteY1" fmla="*/ 2322512 h 3314700"/>
                <a:gd name="connsiteX2" fmla="*/ 1554162 w 5921374"/>
                <a:gd name="connsiteY2" fmla="*/ 1427162 h 3314700"/>
                <a:gd name="connsiteX3" fmla="*/ 2716212 w 5921374"/>
                <a:gd name="connsiteY3" fmla="*/ 465137 h 3314700"/>
                <a:gd name="connsiteX4" fmla="*/ 3754437 w 5921374"/>
                <a:gd name="connsiteY4" fmla="*/ 36512 h 3314700"/>
                <a:gd name="connsiteX5" fmla="*/ 4383087 w 5921374"/>
                <a:gd name="connsiteY5" fmla="*/ 246062 h 3314700"/>
                <a:gd name="connsiteX6" fmla="*/ 4592637 w 5921374"/>
                <a:gd name="connsiteY6" fmla="*/ 817562 h 3314700"/>
                <a:gd name="connsiteX7" fmla="*/ 4421187 w 5921374"/>
                <a:gd name="connsiteY7" fmla="*/ 1331912 h 3314700"/>
                <a:gd name="connsiteX8" fmla="*/ 4202112 w 5921374"/>
                <a:gd name="connsiteY8" fmla="*/ 2093912 h 3314700"/>
                <a:gd name="connsiteX9" fmla="*/ 4335462 w 5921374"/>
                <a:gd name="connsiteY9" fmla="*/ 2636837 h 3314700"/>
                <a:gd name="connsiteX10" fmla="*/ 4525962 w 5921374"/>
                <a:gd name="connsiteY10" fmla="*/ 3027362 h 3314700"/>
                <a:gd name="connsiteX11" fmla="*/ 5287962 w 5921374"/>
                <a:gd name="connsiteY11" fmla="*/ 3189287 h 3314700"/>
                <a:gd name="connsiteX12" fmla="*/ 725487 w 5921374"/>
                <a:gd name="connsiteY12" fmla="*/ 3170237 h 3314700"/>
                <a:gd name="connsiteX0" fmla="*/ 725487 w 5965825"/>
                <a:gd name="connsiteY0" fmla="*/ 3170237 h 3314700"/>
                <a:gd name="connsiteX1" fmla="*/ 935037 w 5965825"/>
                <a:gd name="connsiteY1" fmla="*/ 2322512 h 3314700"/>
                <a:gd name="connsiteX2" fmla="*/ 1554162 w 5965825"/>
                <a:gd name="connsiteY2" fmla="*/ 1427162 h 3314700"/>
                <a:gd name="connsiteX3" fmla="*/ 2716212 w 5965825"/>
                <a:gd name="connsiteY3" fmla="*/ 465137 h 3314700"/>
                <a:gd name="connsiteX4" fmla="*/ 3754437 w 5965825"/>
                <a:gd name="connsiteY4" fmla="*/ 36512 h 3314700"/>
                <a:gd name="connsiteX5" fmla="*/ 4383087 w 5965825"/>
                <a:gd name="connsiteY5" fmla="*/ 246062 h 3314700"/>
                <a:gd name="connsiteX6" fmla="*/ 4592637 w 5965825"/>
                <a:gd name="connsiteY6" fmla="*/ 817562 h 3314700"/>
                <a:gd name="connsiteX7" fmla="*/ 4421187 w 5965825"/>
                <a:gd name="connsiteY7" fmla="*/ 1331912 h 3314700"/>
                <a:gd name="connsiteX8" fmla="*/ 4202112 w 5965825"/>
                <a:gd name="connsiteY8" fmla="*/ 2093912 h 3314700"/>
                <a:gd name="connsiteX9" fmla="*/ 4335462 w 5965825"/>
                <a:gd name="connsiteY9" fmla="*/ 2636837 h 3314700"/>
                <a:gd name="connsiteX10" fmla="*/ 4792662 w 5965825"/>
                <a:gd name="connsiteY10" fmla="*/ 2941637 h 3314700"/>
                <a:gd name="connsiteX11" fmla="*/ 5287962 w 5965825"/>
                <a:gd name="connsiteY11" fmla="*/ 3189287 h 3314700"/>
                <a:gd name="connsiteX12" fmla="*/ 725487 w 5965825"/>
                <a:gd name="connsiteY12" fmla="*/ 3170237 h 3314700"/>
                <a:gd name="connsiteX0" fmla="*/ 725487 w 5932487"/>
                <a:gd name="connsiteY0" fmla="*/ 3170237 h 3314700"/>
                <a:gd name="connsiteX1" fmla="*/ 906462 w 5932487"/>
                <a:gd name="connsiteY1" fmla="*/ 2322512 h 3314700"/>
                <a:gd name="connsiteX2" fmla="*/ 1525587 w 5932487"/>
                <a:gd name="connsiteY2" fmla="*/ 1427162 h 3314700"/>
                <a:gd name="connsiteX3" fmla="*/ 2687637 w 5932487"/>
                <a:gd name="connsiteY3" fmla="*/ 465137 h 3314700"/>
                <a:gd name="connsiteX4" fmla="*/ 3725862 w 5932487"/>
                <a:gd name="connsiteY4" fmla="*/ 36512 h 3314700"/>
                <a:gd name="connsiteX5" fmla="*/ 4354512 w 5932487"/>
                <a:gd name="connsiteY5" fmla="*/ 246062 h 3314700"/>
                <a:gd name="connsiteX6" fmla="*/ 4564062 w 5932487"/>
                <a:gd name="connsiteY6" fmla="*/ 817562 h 3314700"/>
                <a:gd name="connsiteX7" fmla="*/ 4392612 w 5932487"/>
                <a:gd name="connsiteY7" fmla="*/ 1331912 h 3314700"/>
                <a:gd name="connsiteX8" fmla="*/ 4173537 w 5932487"/>
                <a:gd name="connsiteY8" fmla="*/ 2093912 h 3314700"/>
                <a:gd name="connsiteX9" fmla="*/ 4306887 w 5932487"/>
                <a:gd name="connsiteY9" fmla="*/ 2636837 h 3314700"/>
                <a:gd name="connsiteX10" fmla="*/ 4764087 w 5932487"/>
                <a:gd name="connsiteY10" fmla="*/ 2941637 h 3314700"/>
                <a:gd name="connsiteX11" fmla="*/ 5259387 w 5932487"/>
                <a:gd name="connsiteY11" fmla="*/ 3189287 h 3314700"/>
                <a:gd name="connsiteX12" fmla="*/ 725487 w 5932487"/>
                <a:gd name="connsiteY12" fmla="*/ 3170237 h 3314700"/>
                <a:gd name="connsiteX0" fmla="*/ 725487 w 5932487"/>
                <a:gd name="connsiteY0" fmla="*/ 3170237 h 3227387"/>
                <a:gd name="connsiteX1" fmla="*/ 906462 w 5932487"/>
                <a:gd name="connsiteY1" fmla="*/ 2322512 h 3227387"/>
                <a:gd name="connsiteX2" fmla="*/ 1525587 w 5932487"/>
                <a:gd name="connsiteY2" fmla="*/ 1427162 h 3227387"/>
                <a:gd name="connsiteX3" fmla="*/ 2687637 w 5932487"/>
                <a:gd name="connsiteY3" fmla="*/ 465137 h 3227387"/>
                <a:gd name="connsiteX4" fmla="*/ 3725862 w 5932487"/>
                <a:gd name="connsiteY4" fmla="*/ 36512 h 3227387"/>
                <a:gd name="connsiteX5" fmla="*/ 4354512 w 5932487"/>
                <a:gd name="connsiteY5" fmla="*/ 246062 h 3227387"/>
                <a:gd name="connsiteX6" fmla="*/ 4564062 w 5932487"/>
                <a:gd name="connsiteY6" fmla="*/ 817562 h 3227387"/>
                <a:gd name="connsiteX7" fmla="*/ 4392612 w 5932487"/>
                <a:gd name="connsiteY7" fmla="*/ 1331912 h 3227387"/>
                <a:gd name="connsiteX8" fmla="*/ 4173537 w 5932487"/>
                <a:gd name="connsiteY8" fmla="*/ 2093912 h 3227387"/>
                <a:gd name="connsiteX9" fmla="*/ 4306887 w 5932487"/>
                <a:gd name="connsiteY9" fmla="*/ 2636837 h 3227387"/>
                <a:gd name="connsiteX10" fmla="*/ 4764087 w 5932487"/>
                <a:gd name="connsiteY10" fmla="*/ 2941637 h 3227387"/>
                <a:gd name="connsiteX11" fmla="*/ 5259387 w 5932487"/>
                <a:gd name="connsiteY11" fmla="*/ 3189287 h 3227387"/>
                <a:gd name="connsiteX12" fmla="*/ 725487 w 5932487"/>
                <a:gd name="connsiteY12" fmla="*/ 3170237 h 3227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932487" h="3227387">
                  <a:moveTo>
                    <a:pt x="725487" y="3170237"/>
                  </a:moveTo>
                  <a:cubicBezTo>
                    <a:pt x="0" y="3025775"/>
                    <a:pt x="773112" y="2613024"/>
                    <a:pt x="906462" y="2322512"/>
                  </a:cubicBezTo>
                  <a:cubicBezTo>
                    <a:pt x="1039812" y="2032000"/>
                    <a:pt x="1228725" y="1736725"/>
                    <a:pt x="1525587" y="1427162"/>
                  </a:cubicBezTo>
                  <a:cubicBezTo>
                    <a:pt x="1822450" y="1117600"/>
                    <a:pt x="2320925" y="696912"/>
                    <a:pt x="2687637" y="465137"/>
                  </a:cubicBezTo>
                  <a:cubicBezTo>
                    <a:pt x="3054350" y="233362"/>
                    <a:pt x="3448050" y="73024"/>
                    <a:pt x="3725862" y="36512"/>
                  </a:cubicBezTo>
                  <a:cubicBezTo>
                    <a:pt x="4003674" y="0"/>
                    <a:pt x="4214812" y="115887"/>
                    <a:pt x="4354512" y="246062"/>
                  </a:cubicBezTo>
                  <a:cubicBezTo>
                    <a:pt x="4494212" y="376237"/>
                    <a:pt x="4557712" y="636587"/>
                    <a:pt x="4564062" y="817562"/>
                  </a:cubicBezTo>
                  <a:cubicBezTo>
                    <a:pt x="4570412" y="998537"/>
                    <a:pt x="4457699" y="1119187"/>
                    <a:pt x="4392612" y="1331912"/>
                  </a:cubicBezTo>
                  <a:cubicBezTo>
                    <a:pt x="4327525" y="1544637"/>
                    <a:pt x="4187825" y="1876425"/>
                    <a:pt x="4173537" y="2093912"/>
                  </a:cubicBezTo>
                  <a:cubicBezTo>
                    <a:pt x="4159250" y="2311400"/>
                    <a:pt x="4208462" y="2495550"/>
                    <a:pt x="4306887" y="2636837"/>
                  </a:cubicBezTo>
                  <a:cubicBezTo>
                    <a:pt x="4405312" y="2778125"/>
                    <a:pt x="4605337" y="2849562"/>
                    <a:pt x="4764087" y="2941637"/>
                  </a:cubicBezTo>
                  <a:cubicBezTo>
                    <a:pt x="4922837" y="3033712"/>
                    <a:pt x="5932487" y="3151187"/>
                    <a:pt x="5259387" y="3189287"/>
                  </a:cubicBezTo>
                  <a:cubicBezTo>
                    <a:pt x="4586287" y="3227387"/>
                    <a:pt x="1479550" y="3219450"/>
                    <a:pt x="725487" y="3170237"/>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 name="Freeform 13"/>
            <p:cNvSpPr/>
            <p:nvPr/>
          </p:nvSpPr>
          <p:spPr>
            <a:xfrm>
              <a:off x="1905000" y="3419475"/>
              <a:ext cx="3171825" cy="2601913"/>
            </a:xfrm>
            <a:custGeom>
              <a:avLst/>
              <a:gdLst>
                <a:gd name="connsiteX0" fmla="*/ 274638 w 3171825"/>
                <a:gd name="connsiteY0" fmla="*/ 2171700 h 2601913"/>
                <a:gd name="connsiteX1" fmla="*/ 569913 w 3171825"/>
                <a:gd name="connsiteY1" fmla="*/ 1352550 h 2601913"/>
                <a:gd name="connsiteX2" fmla="*/ 1570038 w 3171825"/>
                <a:gd name="connsiteY2" fmla="*/ 447675 h 2601913"/>
                <a:gd name="connsiteX3" fmla="*/ 2513013 w 3171825"/>
                <a:gd name="connsiteY3" fmla="*/ 19050 h 2601913"/>
                <a:gd name="connsiteX4" fmla="*/ 2894013 w 3171825"/>
                <a:gd name="connsiteY4" fmla="*/ 561975 h 2601913"/>
                <a:gd name="connsiteX5" fmla="*/ 2436813 w 3171825"/>
                <a:gd name="connsiteY5" fmla="*/ 1704975 h 2601913"/>
                <a:gd name="connsiteX6" fmla="*/ 2836863 w 3171825"/>
                <a:gd name="connsiteY6" fmla="*/ 2438400 h 2601913"/>
                <a:gd name="connsiteX7" fmla="*/ 427038 w 3171825"/>
                <a:gd name="connsiteY7" fmla="*/ 2552700 h 2601913"/>
                <a:gd name="connsiteX8" fmla="*/ 274638 w 3171825"/>
                <a:gd name="connsiteY8" fmla="*/ 2171700 h 2601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1825" h="2601913">
                  <a:moveTo>
                    <a:pt x="274638" y="2171700"/>
                  </a:moveTo>
                  <a:cubicBezTo>
                    <a:pt x="298451" y="1971675"/>
                    <a:pt x="354013" y="1639887"/>
                    <a:pt x="569913" y="1352550"/>
                  </a:cubicBezTo>
                  <a:cubicBezTo>
                    <a:pt x="785813" y="1065213"/>
                    <a:pt x="1246188" y="669925"/>
                    <a:pt x="1570038" y="447675"/>
                  </a:cubicBezTo>
                  <a:cubicBezTo>
                    <a:pt x="1893888" y="225425"/>
                    <a:pt x="2292351" y="0"/>
                    <a:pt x="2513013" y="19050"/>
                  </a:cubicBezTo>
                  <a:cubicBezTo>
                    <a:pt x="2733675" y="38100"/>
                    <a:pt x="2906713" y="280988"/>
                    <a:pt x="2894013" y="561975"/>
                  </a:cubicBezTo>
                  <a:cubicBezTo>
                    <a:pt x="2881313" y="842963"/>
                    <a:pt x="2446338" y="1392238"/>
                    <a:pt x="2436813" y="1704975"/>
                  </a:cubicBezTo>
                  <a:cubicBezTo>
                    <a:pt x="2427288" y="2017712"/>
                    <a:pt x="3171825" y="2297113"/>
                    <a:pt x="2836863" y="2438400"/>
                  </a:cubicBezTo>
                  <a:cubicBezTo>
                    <a:pt x="2501901" y="2579687"/>
                    <a:pt x="854076" y="2601913"/>
                    <a:pt x="427038" y="2552700"/>
                  </a:cubicBezTo>
                  <a:cubicBezTo>
                    <a:pt x="0" y="2503487"/>
                    <a:pt x="250826" y="2371725"/>
                    <a:pt x="274638" y="2171700"/>
                  </a:cubicBezTo>
                  <a:close/>
                </a:path>
              </a:pathLst>
            </a:custGeom>
            <a:solidFill>
              <a:srgbClr val="FFE7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 name="Freeform 14"/>
            <p:cNvSpPr/>
            <p:nvPr/>
          </p:nvSpPr>
          <p:spPr>
            <a:xfrm>
              <a:off x="2479675" y="3940175"/>
              <a:ext cx="1979613" cy="1809750"/>
            </a:xfrm>
            <a:custGeom>
              <a:avLst/>
              <a:gdLst>
                <a:gd name="connsiteX0" fmla="*/ 90488 w 1979613"/>
                <a:gd name="connsiteY0" fmla="*/ 1603375 h 1809750"/>
                <a:gd name="connsiteX1" fmla="*/ 433388 w 1979613"/>
                <a:gd name="connsiteY1" fmla="*/ 898525 h 1809750"/>
                <a:gd name="connsiteX2" fmla="*/ 1042988 w 1979613"/>
                <a:gd name="connsiteY2" fmla="*/ 279400 h 1809750"/>
                <a:gd name="connsiteX3" fmla="*/ 1500188 w 1979613"/>
                <a:gd name="connsiteY3" fmla="*/ 3175 h 1809750"/>
                <a:gd name="connsiteX4" fmla="*/ 1500188 w 1979613"/>
                <a:gd name="connsiteY4" fmla="*/ 298450 h 1809750"/>
                <a:gd name="connsiteX5" fmla="*/ 1681163 w 1979613"/>
                <a:gd name="connsiteY5" fmla="*/ 346075 h 1809750"/>
                <a:gd name="connsiteX6" fmla="*/ 1909763 w 1979613"/>
                <a:gd name="connsiteY6" fmla="*/ 136525 h 1809750"/>
                <a:gd name="connsiteX7" fmla="*/ 1919288 w 1979613"/>
                <a:gd name="connsiteY7" fmla="*/ 403225 h 1809750"/>
                <a:gd name="connsiteX8" fmla="*/ 1547813 w 1979613"/>
                <a:gd name="connsiteY8" fmla="*/ 965200 h 1809750"/>
                <a:gd name="connsiteX9" fmla="*/ 1862138 w 1979613"/>
                <a:gd name="connsiteY9" fmla="*/ 1651000 h 1809750"/>
                <a:gd name="connsiteX10" fmla="*/ 1243013 w 1979613"/>
                <a:gd name="connsiteY10" fmla="*/ 1784350 h 1809750"/>
                <a:gd name="connsiteX11" fmla="*/ 519113 w 1979613"/>
                <a:gd name="connsiteY11" fmla="*/ 1803400 h 1809750"/>
                <a:gd name="connsiteX12" fmla="*/ 71438 w 1979613"/>
                <a:gd name="connsiteY12" fmla="*/ 1755775 h 1809750"/>
                <a:gd name="connsiteX13" fmla="*/ 90488 w 1979613"/>
                <a:gd name="connsiteY13" fmla="*/ 1603375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79613" h="1809750">
                  <a:moveTo>
                    <a:pt x="90488" y="1603375"/>
                  </a:moveTo>
                  <a:cubicBezTo>
                    <a:pt x="150813" y="1460500"/>
                    <a:pt x="274638" y="1119188"/>
                    <a:pt x="433388" y="898525"/>
                  </a:cubicBezTo>
                  <a:cubicBezTo>
                    <a:pt x="592138" y="677862"/>
                    <a:pt x="865188" y="428625"/>
                    <a:pt x="1042988" y="279400"/>
                  </a:cubicBezTo>
                  <a:cubicBezTo>
                    <a:pt x="1220788" y="130175"/>
                    <a:pt x="1423988" y="0"/>
                    <a:pt x="1500188" y="3175"/>
                  </a:cubicBezTo>
                  <a:cubicBezTo>
                    <a:pt x="1576388" y="6350"/>
                    <a:pt x="1470026" y="241300"/>
                    <a:pt x="1500188" y="298450"/>
                  </a:cubicBezTo>
                  <a:cubicBezTo>
                    <a:pt x="1530350" y="355600"/>
                    <a:pt x="1612900" y="373063"/>
                    <a:pt x="1681163" y="346075"/>
                  </a:cubicBezTo>
                  <a:cubicBezTo>
                    <a:pt x="1749426" y="319087"/>
                    <a:pt x="1870076" y="127000"/>
                    <a:pt x="1909763" y="136525"/>
                  </a:cubicBezTo>
                  <a:cubicBezTo>
                    <a:pt x="1949451" y="146050"/>
                    <a:pt x="1979613" y="265113"/>
                    <a:pt x="1919288" y="403225"/>
                  </a:cubicBezTo>
                  <a:cubicBezTo>
                    <a:pt x="1858963" y="541337"/>
                    <a:pt x="1557338" y="757238"/>
                    <a:pt x="1547813" y="965200"/>
                  </a:cubicBezTo>
                  <a:cubicBezTo>
                    <a:pt x="1538288" y="1173162"/>
                    <a:pt x="1912938" y="1514475"/>
                    <a:pt x="1862138" y="1651000"/>
                  </a:cubicBezTo>
                  <a:cubicBezTo>
                    <a:pt x="1811338" y="1787525"/>
                    <a:pt x="1466850" y="1758950"/>
                    <a:pt x="1243013" y="1784350"/>
                  </a:cubicBezTo>
                  <a:cubicBezTo>
                    <a:pt x="1019176" y="1809750"/>
                    <a:pt x="714375" y="1808162"/>
                    <a:pt x="519113" y="1803400"/>
                  </a:cubicBezTo>
                  <a:cubicBezTo>
                    <a:pt x="323851" y="1798638"/>
                    <a:pt x="142876" y="1792288"/>
                    <a:pt x="71438" y="1755775"/>
                  </a:cubicBezTo>
                  <a:cubicBezTo>
                    <a:pt x="0" y="1719262"/>
                    <a:pt x="30163" y="1746250"/>
                    <a:pt x="90488" y="1603375"/>
                  </a:cubicBezTo>
                  <a:close/>
                </a:path>
              </a:pathLst>
            </a:custGeom>
            <a:solidFill>
              <a:srgbClr val="92FA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 name="Freeform 15"/>
            <p:cNvSpPr/>
            <p:nvPr/>
          </p:nvSpPr>
          <p:spPr>
            <a:xfrm>
              <a:off x="2859088" y="4306888"/>
              <a:ext cx="1187450" cy="1301749"/>
            </a:xfrm>
            <a:custGeom>
              <a:avLst/>
              <a:gdLst>
                <a:gd name="connsiteX0" fmla="*/ 15875 w 1187450"/>
                <a:gd name="connsiteY0" fmla="*/ 1150937 h 1301749"/>
                <a:gd name="connsiteX1" fmla="*/ 292100 w 1187450"/>
                <a:gd name="connsiteY1" fmla="*/ 588962 h 1301749"/>
                <a:gd name="connsiteX2" fmla="*/ 806450 w 1187450"/>
                <a:gd name="connsiteY2" fmla="*/ 55562 h 1301749"/>
                <a:gd name="connsiteX3" fmla="*/ 939800 w 1187450"/>
                <a:gd name="connsiteY3" fmla="*/ 255587 h 1301749"/>
                <a:gd name="connsiteX4" fmla="*/ 1082675 w 1187450"/>
                <a:gd name="connsiteY4" fmla="*/ 284162 h 1301749"/>
                <a:gd name="connsiteX5" fmla="*/ 987425 w 1187450"/>
                <a:gd name="connsiteY5" fmla="*/ 788987 h 1301749"/>
                <a:gd name="connsiteX6" fmla="*/ 1139825 w 1187450"/>
                <a:gd name="connsiteY6" fmla="*/ 1141412 h 1301749"/>
                <a:gd name="connsiteX7" fmla="*/ 701675 w 1187450"/>
                <a:gd name="connsiteY7" fmla="*/ 1236662 h 1301749"/>
                <a:gd name="connsiteX8" fmla="*/ 196850 w 1187450"/>
                <a:gd name="connsiteY8" fmla="*/ 1293812 h 1301749"/>
                <a:gd name="connsiteX9" fmla="*/ 15875 w 1187450"/>
                <a:gd name="connsiteY9" fmla="*/ 1150937 h 1301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7450" h="1301749">
                  <a:moveTo>
                    <a:pt x="15875" y="1150937"/>
                  </a:moveTo>
                  <a:cubicBezTo>
                    <a:pt x="31750" y="1033462"/>
                    <a:pt x="160338" y="771525"/>
                    <a:pt x="292100" y="588962"/>
                  </a:cubicBezTo>
                  <a:cubicBezTo>
                    <a:pt x="423863" y="406400"/>
                    <a:pt x="698500" y="111125"/>
                    <a:pt x="806450" y="55562"/>
                  </a:cubicBezTo>
                  <a:cubicBezTo>
                    <a:pt x="914400" y="0"/>
                    <a:pt x="893763" y="217487"/>
                    <a:pt x="939800" y="255587"/>
                  </a:cubicBezTo>
                  <a:cubicBezTo>
                    <a:pt x="985837" y="293687"/>
                    <a:pt x="1074738" y="195262"/>
                    <a:pt x="1082675" y="284162"/>
                  </a:cubicBezTo>
                  <a:cubicBezTo>
                    <a:pt x="1090612" y="373062"/>
                    <a:pt x="977900" y="646112"/>
                    <a:pt x="987425" y="788987"/>
                  </a:cubicBezTo>
                  <a:cubicBezTo>
                    <a:pt x="996950" y="931862"/>
                    <a:pt x="1187450" y="1066800"/>
                    <a:pt x="1139825" y="1141412"/>
                  </a:cubicBezTo>
                  <a:cubicBezTo>
                    <a:pt x="1092200" y="1216024"/>
                    <a:pt x="858837" y="1211262"/>
                    <a:pt x="701675" y="1236662"/>
                  </a:cubicBezTo>
                  <a:cubicBezTo>
                    <a:pt x="544513" y="1262062"/>
                    <a:pt x="311150" y="1301749"/>
                    <a:pt x="196850" y="1293812"/>
                  </a:cubicBezTo>
                  <a:cubicBezTo>
                    <a:pt x="82550" y="1285875"/>
                    <a:pt x="0" y="1268412"/>
                    <a:pt x="15875" y="1150937"/>
                  </a:cubicBezTo>
                  <a:close/>
                </a:path>
              </a:pathLst>
            </a:custGeom>
            <a:solidFill>
              <a:srgbClr val="3BA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 name="Freeform 16"/>
            <p:cNvSpPr/>
            <p:nvPr/>
          </p:nvSpPr>
          <p:spPr>
            <a:xfrm>
              <a:off x="3152776" y="4660900"/>
              <a:ext cx="623887" cy="715962"/>
            </a:xfrm>
            <a:custGeom>
              <a:avLst/>
              <a:gdLst>
                <a:gd name="connsiteX0" fmla="*/ 36512 w 623887"/>
                <a:gd name="connsiteY0" fmla="*/ 606425 h 715962"/>
                <a:gd name="connsiteX1" fmla="*/ 322262 w 623887"/>
                <a:gd name="connsiteY1" fmla="*/ 111125 h 715962"/>
                <a:gd name="connsiteX2" fmla="*/ 588962 w 623887"/>
                <a:gd name="connsiteY2" fmla="*/ 44450 h 715962"/>
                <a:gd name="connsiteX3" fmla="*/ 484187 w 623887"/>
                <a:gd name="connsiteY3" fmla="*/ 377825 h 715962"/>
                <a:gd name="connsiteX4" fmla="*/ 560387 w 623887"/>
                <a:gd name="connsiteY4" fmla="*/ 663575 h 715962"/>
                <a:gd name="connsiteX5" fmla="*/ 103187 w 623887"/>
                <a:gd name="connsiteY5" fmla="*/ 692150 h 715962"/>
                <a:gd name="connsiteX6" fmla="*/ 36512 w 623887"/>
                <a:gd name="connsiteY6" fmla="*/ 606425 h 715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3887" h="715962">
                  <a:moveTo>
                    <a:pt x="36512" y="606425"/>
                  </a:moveTo>
                  <a:cubicBezTo>
                    <a:pt x="73024" y="509588"/>
                    <a:pt x="230187" y="204787"/>
                    <a:pt x="322262" y="111125"/>
                  </a:cubicBezTo>
                  <a:cubicBezTo>
                    <a:pt x="414337" y="17463"/>
                    <a:pt x="561974" y="0"/>
                    <a:pt x="588962" y="44450"/>
                  </a:cubicBezTo>
                  <a:cubicBezTo>
                    <a:pt x="615950" y="88900"/>
                    <a:pt x="488949" y="274638"/>
                    <a:pt x="484187" y="377825"/>
                  </a:cubicBezTo>
                  <a:cubicBezTo>
                    <a:pt x="479425" y="481012"/>
                    <a:pt x="623887" y="611188"/>
                    <a:pt x="560387" y="663575"/>
                  </a:cubicBezTo>
                  <a:cubicBezTo>
                    <a:pt x="496887" y="715962"/>
                    <a:pt x="190500" y="704850"/>
                    <a:pt x="103187" y="692150"/>
                  </a:cubicBezTo>
                  <a:cubicBezTo>
                    <a:pt x="15874" y="679450"/>
                    <a:pt x="0" y="703262"/>
                    <a:pt x="36512" y="606425"/>
                  </a:cubicBezTo>
                  <a:close/>
                </a:path>
              </a:pathLst>
            </a:custGeom>
            <a:solidFill>
              <a:srgbClr val="6120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9" name="Group 62"/>
          <p:cNvGrpSpPr/>
          <p:nvPr/>
        </p:nvGrpSpPr>
        <p:grpSpPr>
          <a:xfrm>
            <a:off x="2637810" y="3543600"/>
            <a:ext cx="3166686" cy="1798638"/>
            <a:chOff x="2637810" y="3543600"/>
            <a:chExt cx="3166686" cy="1798638"/>
          </a:xfrm>
        </p:grpSpPr>
        <p:grpSp>
          <p:nvGrpSpPr>
            <p:cNvPr id="10" name="Group 57"/>
            <p:cNvGrpSpPr/>
            <p:nvPr/>
          </p:nvGrpSpPr>
          <p:grpSpPr>
            <a:xfrm>
              <a:off x="2637810" y="3543600"/>
              <a:ext cx="3166686" cy="1798638"/>
              <a:chOff x="2662524" y="3471885"/>
              <a:chExt cx="3166686" cy="1798638"/>
            </a:xfrm>
          </p:grpSpPr>
          <p:sp>
            <p:nvSpPr>
              <p:cNvPr id="57" name="Oval 56"/>
              <p:cNvSpPr/>
              <p:nvPr/>
            </p:nvSpPr>
            <p:spPr>
              <a:xfrm rot="3631115">
                <a:off x="3346548" y="2787861"/>
                <a:ext cx="1798638" cy="3166686"/>
              </a:xfrm>
              <a:prstGeom prst="ellipse">
                <a:avLst/>
              </a:prstGeom>
              <a:blipFill dpi="0" rotWithShape="1">
                <a:blip r:embed="rId4"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sp>
            <p:nvSpPr>
              <p:cNvPr id="30" name="Oval 29"/>
              <p:cNvSpPr/>
              <p:nvPr/>
            </p:nvSpPr>
            <p:spPr>
              <a:xfrm rot="3631115">
                <a:off x="3600831" y="2981703"/>
                <a:ext cx="1290073" cy="2779003"/>
              </a:xfrm>
              <a:prstGeom prst="ellipse">
                <a:avLst/>
              </a:prstGeom>
              <a:blipFill dpi="0" rotWithShape="1">
                <a:blip r:embed="rId4"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sp>
            <p:nvSpPr>
              <p:cNvPr id="31" name="Oval 30"/>
              <p:cNvSpPr/>
              <p:nvPr/>
            </p:nvSpPr>
            <p:spPr>
              <a:xfrm rot="3631115">
                <a:off x="3792887" y="3212924"/>
                <a:ext cx="905960" cy="2316560"/>
              </a:xfrm>
              <a:prstGeom prst="ellipse">
                <a:avLst/>
              </a:prstGeom>
              <a:blipFill dpi="0" rotWithShape="1">
                <a:blip r:embed="rId4"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sp>
            <p:nvSpPr>
              <p:cNvPr id="32" name="Oval 31"/>
              <p:cNvSpPr/>
              <p:nvPr/>
            </p:nvSpPr>
            <p:spPr>
              <a:xfrm rot="3631115">
                <a:off x="3989331" y="3510807"/>
                <a:ext cx="513072" cy="1720795"/>
              </a:xfrm>
              <a:prstGeom prst="ellipse">
                <a:avLst/>
              </a:prstGeom>
              <a:blipFill dpi="0" rotWithShape="1">
                <a:blip r:embed="rId4"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grpSp>
        <p:cxnSp>
          <p:nvCxnSpPr>
            <p:cNvPr id="60" name="Straight Connector 59"/>
            <p:cNvCxnSpPr>
              <a:stCxn id="57" idx="4"/>
              <a:endCxn id="57" idx="0"/>
            </p:cNvCxnSpPr>
            <p:nvPr/>
          </p:nvCxnSpPr>
          <p:spPr>
            <a:xfrm flipV="1">
              <a:off x="2842829" y="3663691"/>
              <a:ext cx="2756648" cy="155845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a:stCxn id="57" idx="2"/>
              <a:endCxn id="57" idx="6"/>
            </p:cNvCxnSpPr>
            <p:nvPr/>
          </p:nvCxnSpPr>
          <p:spPr>
            <a:xfrm>
              <a:off x="3778561" y="3660048"/>
              <a:ext cx="885184" cy="156574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aphicFrame>
        <p:nvGraphicFramePr>
          <p:cNvPr id="5" name="Object 4"/>
          <p:cNvGraphicFramePr>
            <a:graphicFrameLocks noChangeAspect="1"/>
          </p:cNvGraphicFramePr>
          <p:nvPr>
            <p:extLst>
              <p:ext uri="{D42A27DB-BD31-4B8C-83A1-F6EECF244321}">
                <p14:modId xmlns:p14="http://schemas.microsoft.com/office/powerpoint/2010/main" val="246605433"/>
              </p:ext>
            </p:extLst>
          </p:nvPr>
        </p:nvGraphicFramePr>
        <p:xfrm>
          <a:off x="4039548" y="4635500"/>
          <a:ext cx="4889500" cy="925513"/>
        </p:xfrm>
        <a:graphic>
          <a:graphicData uri="http://schemas.openxmlformats.org/presentationml/2006/ole">
            <mc:AlternateContent xmlns:mc="http://schemas.openxmlformats.org/markup-compatibility/2006">
              <mc:Choice xmlns:v="urn:schemas-microsoft-com:vml" Requires="v">
                <p:oleObj spid="_x0000_s268295" name="Equation" r:id="rId5" imgW="1675673" imgH="317362" progId="Equation.3">
                  <p:embed/>
                </p:oleObj>
              </mc:Choice>
              <mc:Fallback>
                <p:oleObj name="Equation" r:id="rId5" imgW="1675673" imgH="317362" progId="Equation.3">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9548" y="4635500"/>
                        <a:ext cx="4889500" cy="9255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p:txBody>
          <a:bodyPr>
            <a:normAutofit fontScale="90000"/>
          </a:bodyPr>
          <a:lstStyle/>
          <a:p>
            <a:r>
              <a:rPr lang="en-CA" dirty="0" smtClean="0"/>
              <a:t>General Trust Region Approach</a:t>
            </a:r>
            <a:br>
              <a:rPr lang="en-CA" dirty="0" smtClean="0"/>
            </a:br>
            <a:r>
              <a:rPr lang="en-CA" dirty="0" smtClean="0"/>
              <a:t>An overview</a:t>
            </a:r>
            <a:endParaRPr lang="en-CA" dirty="0"/>
          </a:p>
        </p:txBody>
      </p:sp>
      <p:sp>
        <p:nvSpPr>
          <p:cNvPr id="3" name="Content Placeholder 2"/>
          <p:cNvSpPr>
            <a:spLocks noGrp="1"/>
          </p:cNvSpPr>
          <p:nvPr>
            <p:ph idx="1"/>
          </p:nvPr>
        </p:nvSpPr>
        <p:spPr/>
        <p:txBody>
          <a:bodyPr/>
          <a:lstStyle/>
          <a:p>
            <a:r>
              <a:rPr lang="en-CA" dirty="0" smtClean="0"/>
              <a:t>The goal is to optimize</a:t>
            </a:r>
            <a:endParaRPr lang="en-CA" dirty="0"/>
          </a:p>
        </p:txBody>
      </p:sp>
      <p:sp>
        <p:nvSpPr>
          <p:cNvPr id="21" name="Oval 20"/>
          <p:cNvSpPr/>
          <p:nvPr/>
        </p:nvSpPr>
        <p:spPr>
          <a:xfrm>
            <a:off x="3279999" y="3919208"/>
            <a:ext cx="76200" cy="762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CA"/>
          </a:p>
        </p:txBody>
      </p:sp>
      <p:sp>
        <p:nvSpPr>
          <p:cNvPr id="23" name="Oval 22"/>
          <p:cNvSpPr/>
          <p:nvPr/>
        </p:nvSpPr>
        <p:spPr>
          <a:xfrm>
            <a:off x="2868519" y="3507728"/>
            <a:ext cx="914400" cy="914400"/>
          </a:xfrm>
          <a:prstGeom prst="ellipse">
            <a:avLst/>
          </a:prstGeom>
          <a:noFill/>
          <a:ln w="12700"/>
        </p:spPr>
        <p:style>
          <a:lnRef idx="1">
            <a:schemeClr val="dk1"/>
          </a:lnRef>
          <a:fillRef idx="2">
            <a:schemeClr val="dk1"/>
          </a:fillRef>
          <a:effectRef idx="1">
            <a:schemeClr val="dk1"/>
          </a:effectRef>
          <a:fontRef idx="minor">
            <a:schemeClr val="dk1"/>
          </a:fontRef>
        </p:style>
        <p:txBody>
          <a:bodyPr rtlCol="0" anchor="ctr"/>
          <a:lstStyle/>
          <a:p>
            <a:pPr algn="ctr"/>
            <a:endParaRPr lang="en-CA"/>
          </a:p>
        </p:txBody>
      </p:sp>
      <p:cxnSp>
        <p:nvCxnSpPr>
          <p:cNvPr id="42" name="Straight Arrow Connector 41"/>
          <p:cNvCxnSpPr/>
          <p:nvPr/>
        </p:nvCxnSpPr>
        <p:spPr>
          <a:xfrm flipH="1">
            <a:off x="3314636" y="3518060"/>
            <a:ext cx="181039" cy="383445"/>
          </a:xfrm>
          <a:prstGeom prst="straightConnector1">
            <a:avLst/>
          </a:prstGeom>
          <a:ln>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5" name="Rounded Rectangular Callout 64"/>
          <p:cNvSpPr/>
          <p:nvPr/>
        </p:nvSpPr>
        <p:spPr>
          <a:xfrm>
            <a:off x="1371600" y="3352800"/>
            <a:ext cx="990600" cy="762000"/>
          </a:xfrm>
          <a:prstGeom prst="wedgeRoundRectCallout">
            <a:avLst>
              <a:gd name="adj1" fmla="val 112395"/>
              <a:gd name="adj2" fmla="val 27860"/>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CA" b="1" dirty="0" smtClean="0"/>
              <a:t>Trust region</a:t>
            </a:r>
            <a:endParaRPr lang="en-CA" b="1" dirty="0"/>
          </a:p>
        </p:txBody>
      </p:sp>
      <p:sp>
        <p:nvSpPr>
          <p:cNvPr id="37" name="Oval 36"/>
          <p:cNvSpPr/>
          <p:nvPr/>
        </p:nvSpPr>
        <p:spPr>
          <a:xfrm>
            <a:off x="3619108" y="4229492"/>
            <a:ext cx="76200" cy="762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CA"/>
          </a:p>
        </p:txBody>
      </p:sp>
      <p:sp>
        <p:nvSpPr>
          <p:cNvPr id="66" name="Rounded Rectangular Callout 65"/>
          <p:cNvSpPr/>
          <p:nvPr/>
        </p:nvSpPr>
        <p:spPr>
          <a:xfrm>
            <a:off x="457200" y="3810000"/>
            <a:ext cx="1600200" cy="762000"/>
          </a:xfrm>
          <a:prstGeom prst="wedgeRoundRectCallout">
            <a:avLst>
              <a:gd name="adj1" fmla="val 130834"/>
              <a:gd name="adj2" fmla="val -1830"/>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CA" b="1" dirty="0" smtClean="0"/>
              <a:t>Trust Region Sub-Problem</a:t>
            </a:r>
            <a:endParaRPr lang="en-CA" b="1" dirty="0"/>
          </a:p>
        </p:txBody>
      </p:sp>
      <p:graphicFrame>
        <p:nvGraphicFramePr>
          <p:cNvPr id="31745" name="Object 1"/>
          <p:cNvGraphicFramePr>
            <a:graphicFrameLocks noChangeAspect="1"/>
          </p:cNvGraphicFramePr>
          <p:nvPr>
            <p:extLst>
              <p:ext uri="{D42A27DB-BD31-4B8C-83A1-F6EECF244321}">
                <p14:modId xmlns:p14="http://schemas.microsoft.com/office/powerpoint/2010/main" val="1422982091"/>
              </p:ext>
            </p:extLst>
          </p:nvPr>
        </p:nvGraphicFramePr>
        <p:xfrm>
          <a:off x="5086630" y="1864659"/>
          <a:ext cx="3519487" cy="592904"/>
        </p:xfrm>
        <a:graphic>
          <a:graphicData uri="http://schemas.openxmlformats.org/presentationml/2006/ole">
            <mc:AlternateContent xmlns:mc="http://schemas.openxmlformats.org/markup-compatibility/2006">
              <mc:Choice xmlns:v="urn:schemas-microsoft-com:vml" Requires="v">
                <p:oleObj spid="_x0000_s268296" name="Equation" r:id="rId7" imgW="1206500" imgH="203200" progId="Equation.3">
                  <p:embed/>
                </p:oleObj>
              </mc:Choice>
              <mc:Fallback>
                <p:oleObj name="Equation" r:id="rId7" imgW="1206500" imgH="203200" progId="Equation.3">
                  <p:embed/>
                  <p:pic>
                    <p:nvPicPr>
                      <p:cNvPr id="0"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86630" y="1864659"/>
                        <a:ext cx="3519487" cy="5929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746" name="Object 2"/>
          <p:cNvGraphicFramePr>
            <a:graphicFrameLocks noChangeAspect="1"/>
          </p:cNvGraphicFramePr>
          <p:nvPr/>
        </p:nvGraphicFramePr>
        <p:xfrm>
          <a:off x="5210455" y="4643735"/>
          <a:ext cx="3704945" cy="741832"/>
        </p:xfrm>
        <a:graphic>
          <a:graphicData uri="http://schemas.openxmlformats.org/presentationml/2006/ole">
            <mc:AlternateContent xmlns:mc="http://schemas.openxmlformats.org/markup-compatibility/2006">
              <mc:Choice xmlns:v="urn:schemas-microsoft-com:vml" Requires="v">
                <p:oleObj spid="_x0000_s268297" name="Equation" r:id="rId9" imgW="1269449" imgH="253890" progId="Equation.3">
                  <p:embed/>
                </p:oleObj>
              </mc:Choice>
              <mc:Fallback>
                <p:oleObj name="Equation" r:id="rId9" imgW="1269449" imgH="253890" progId="Equation.3">
                  <p:embed/>
                  <p:pic>
                    <p:nvPicPr>
                      <p:cNvPr id="0" name="Picture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10455" y="4643735"/>
                        <a:ext cx="3704945" cy="74183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3" name="Rounded Rectangular Callout 32"/>
          <p:cNvSpPr/>
          <p:nvPr/>
        </p:nvSpPr>
        <p:spPr>
          <a:xfrm>
            <a:off x="4343400" y="5608636"/>
            <a:ext cx="4648200" cy="1189145"/>
          </a:xfrm>
          <a:prstGeom prst="wedgeRoundRectCallout">
            <a:avLst>
              <a:gd name="adj1" fmla="val 13783"/>
              <a:gd name="adj2" fmla="val -70717"/>
              <a:gd name="adj3" fmla="val 16667"/>
            </a:avLst>
          </a:prstGeom>
        </p:spPr>
        <p:style>
          <a:lnRef idx="1">
            <a:schemeClr val="accent2"/>
          </a:lnRef>
          <a:fillRef idx="2">
            <a:schemeClr val="accent2"/>
          </a:fillRef>
          <a:effectRef idx="1">
            <a:schemeClr val="accent2"/>
          </a:effectRef>
          <a:fontRef idx="minor">
            <a:schemeClr val="dk1"/>
          </a:fontRef>
        </p:style>
        <p:txBody>
          <a:bodyPr rtlCol="0" anchor="ctr"/>
          <a:lstStyle/>
          <a:p>
            <a:pPr marL="285750" indent="-285750">
              <a:buFont typeface="Arial" pitchFamily="34" charset="0"/>
              <a:buChar char="•"/>
            </a:pPr>
            <a:r>
              <a:rPr lang="en-US" sz="2400" b="1" dirty="0" smtClean="0"/>
              <a:t>First Order Taylor for R(S)</a:t>
            </a:r>
          </a:p>
          <a:p>
            <a:pPr marL="285750" indent="-285750">
              <a:buFont typeface="Arial" pitchFamily="34" charset="0"/>
              <a:buChar char="•"/>
            </a:pPr>
            <a:r>
              <a:rPr lang="en-US" sz="2400" b="1" dirty="0" smtClean="0"/>
              <a:t>Keep quadratic B(S)</a:t>
            </a:r>
            <a:endParaRPr lang="en-US" sz="2400" b="1" dirty="0"/>
          </a:p>
        </p:txBody>
      </p:sp>
      <p:sp>
        <p:nvSpPr>
          <p:cNvPr id="35" name="Slide Number Placeholder 34"/>
          <p:cNvSpPr>
            <a:spLocks noGrp="1"/>
          </p:cNvSpPr>
          <p:nvPr>
            <p:ph type="sldNum" sz="quarter" idx="12"/>
          </p:nvPr>
        </p:nvSpPr>
        <p:spPr/>
        <p:txBody>
          <a:bodyPr/>
          <a:lstStyle/>
          <a:p>
            <a:fld id="{B6F15528-21DE-4FAA-801E-634DDDAF4B2B}" type="slidenum">
              <a:rPr lang="en-US" smtClean="0"/>
              <a:pPr/>
              <a:t>23</a:t>
            </a:fld>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4254897135"/>
              </p:ext>
            </p:extLst>
          </p:nvPr>
        </p:nvGraphicFramePr>
        <p:xfrm>
          <a:off x="2897233" y="3524536"/>
          <a:ext cx="403225" cy="520700"/>
        </p:xfrm>
        <a:graphic>
          <a:graphicData uri="http://schemas.openxmlformats.org/presentationml/2006/ole">
            <mc:AlternateContent xmlns:mc="http://schemas.openxmlformats.org/markup-compatibility/2006">
              <mc:Choice xmlns:v="urn:schemas-microsoft-com:vml" Requires="v">
                <p:oleObj spid="_x0000_s268298" name="Equation" r:id="rId11" imgW="177646" imgH="228402" progId="Equation.3">
                  <p:embed/>
                </p:oleObj>
              </mc:Choice>
              <mc:Fallback>
                <p:oleObj name="Equation" r:id="rId11" imgW="177646" imgH="228402" progId="Equation.3">
                  <p:embed/>
                  <p:pic>
                    <p:nvPicPr>
                      <p:cNvPr id="0" name="Picture 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897233" y="3524536"/>
                        <a:ext cx="403225" cy="520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959043349"/>
              </p:ext>
            </p:extLst>
          </p:nvPr>
        </p:nvGraphicFramePr>
        <p:xfrm>
          <a:off x="3314083" y="3061648"/>
          <a:ext cx="288925" cy="404813"/>
        </p:xfrm>
        <a:graphic>
          <a:graphicData uri="http://schemas.openxmlformats.org/presentationml/2006/ole">
            <mc:AlternateContent xmlns:mc="http://schemas.openxmlformats.org/markup-compatibility/2006">
              <mc:Choice xmlns:v="urn:schemas-microsoft-com:vml" Requires="v">
                <p:oleObj spid="_x0000_s268299" name="Equation" r:id="rId13" imgW="126725" imgH="177415" progId="Equation.3">
                  <p:embed/>
                </p:oleObj>
              </mc:Choice>
              <mc:Fallback>
                <p:oleObj name="Equation" r:id="rId13" imgW="126725" imgH="177415" progId="Equation.3">
                  <p:embed/>
                  <p:pic>
                    <p:nvPicPr>
                      <p:cNvPr id="0" name="Picture 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314083" y="3061648"/>
                        <a:ext cx="288925" cy="4048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174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6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
                                        </p:tgtEl>
                                        <p:attrNameLst>
                                          <p:attrName>style.visibility</p:attrName>
                                        </p:attrNameLst>
                                      </p:cBhvr>
                                      <p:to>
                                        <p:strVal val="visible"/>
                                      </p:to>
                                    </p:set>
                                  </p:childTnLst>
                                </p:cTn>
                              </p:par>
                              <p:par>
                                <p:cTn id="41" presetID="1" presetClass="exit" presetSubtype="0" fill="hold" nodeType="withEffect">
                                  <p:stCondLst>
                                    <p:cond delay="0"/>
                                  </p:stCondLst>
                                  <p:childTnLst>
                                    <p:set>
                                      <p:cBhvr>
                                        <p:cTn id="42" dur="1" fill="hold">
                                          <p:stCondLst>
                                            <p:cond delay="0"/>
                                          </p:stCondLst>
                                        </p:cTn>
                                        <p:tgtEl>
                                          <p:spTgt spid="31746"/>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1" grpId="0" animBg="1"/>
      <p:bldP spid="23" grpId="0" animBg="1"/>
      <p:bldP spid="65" grpId="0" animBg="1"/>
      <p:bldP spid="37" grpId="0" animBg="1"/>
      <p:bldP spid="66" grpId="0" animBg="1"/>
      <p:bldP spid="3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9"/>
          <p:cNvGrpSpPr/>
          <p:nvPr/>
        </p:nvGrpSpPr>
        <p:grpSpPr>
          <a:xfrm>
            <a:off x="798513" y="2925762"/>
            <a:ext cx="5932487" cy="3227387"/>
            <a:chOff x="798513" y="2925762"/>
            <a:chExt cx="5932487" cy="3227387"/>
          </a:xfrm>
        </p:grpSpPr>
        <p:sp>
          <p:nvSpPr>
            <p:cNvPr id="13" name="Freeform 12"/>
            <p:cNvSpPr/>
            <p:nvPr/>
          </p:nvSpPr>
          <p:spPr>
            <a:xfrm>
              <a:off x="798513" y="2925762"/>
              <a:ext cx="5932487" cy="3227387"/>
            </a:xfrm>
            <a:custGeom>
              <a:avLst/>
              <a:gdLst>
                <a:gd name="connsiteX0" fmla="*/ 725487 w 5921374"/>
                <a:gd name="connsiteY0" fmla="*/ 3170237 h 3314700"/>
                <a:gd name="connsiteX1" fmla="*/ 935037 w 5921374"/>
                <a:gd name="connsiteY1" fmla="*/ 2322512 h 3314700"/>
                <a:gd name="connsiteX2" fmla="*/ 1554162 w 5921374"/>
                <a:gd name="connsiteY2" fmla="*/ 1427162 h 3314700"/>
                <a:gd name="connsiteX3" fmla="*/ 2716212 w 5921374"/>
                <a:gd name="connsiteY3" fmla="*/ 465137 h 3314700"/>
                <a:gd name="connsiteX4" fmla="*/ 3754437 w 5921374"/>
                <a:gd name="connsiteY4" fmla="*/ 36512 h 3314700"/>
                <a:gd name="connsiteX5" fmla="*/ 4383087 w 5921374"/>
                <a:gd name="connsiteY5" fmla="*/ 246062 h 3314700"/>
                <a:gd name="connsiteX6" fmla="*/ 4592637 w 5921374"/>
                <a:gd name="connsiteY6" fmla="*/ 817562 h 3314700"/>
                <a:gd name="connsiteX7" fmla="*/ 4421187 w 5921374"/>
                <a:gd name="connsiteY7" fmla="*/ 1331912 h 3314700"/>
                <a:gd name="connsiteX8" fmla="*/ 4202112 w 5921374"/>
                <a:gd name="connsiteY8" fmla="*/ 2093912 h 3314700"/>
                <a:gd name="connsiteX9" fmla="*/ 4192587 w 5921374"/>
                <a:gd name="connsiteY9" fmla="*/ 2646362 h 3314700"/>
                <a:gd name="connsiteX10" fmla="*/ 4525962 w 5921374"/>
                <a:gd name="connsiteY10" fmla="*/ 3027362 h 3314700"/>
                <a:gd name="connsiteX11" fmla="*/ 5287962 w 5921374"/>
                <a:gd name="connsiteY11" fmla="*/ 3189287 h 3314700"/>
                <a:gd name="connsiteX12" fmla="*/ 725487 w 5921374"/>
                <a:gd name="connsiteY12" fmla="*/ 3170237 h 3314700"/>
                <a:gd name="connsiteX0" fmla="*/ 725487 w 5921374"/>
                <a:gd name="connsiteY0" fmla="*/ 3170237 h 3314700"/>
                <a:gd name="connsiteX1" fmla="*/ 935037 w 5921374"/>
                <a:gd name="connsiteY1" fmla="*/ 2322512 h 3314700"/>
                <a:gd name="connsiteX2" fmla="*/ 1554162 w 5921374"/>
                <a:gd name="connsiteY2" fmla="*/ 1427162 h 3314700"/>
                <a:gd name="connsiteX3" fmla="*/ 2716212 w 5921374"/>
                <a:gd name="connsiteY3" fmla="*/ 465137 h 3314700"/>
                <a:gd name="connsiteX4" fmla="*/ 3754437 w 5921374"/>
                <a:gd name="connsiteY4" fmla="*/ 36512 h 3314700"/>
                <a:gd name="connsiteX5" fmla="*/ 4383087 w 5921374"/>
                <a:gd name="connsiteY5" fmla="*/ 246062 h 3314700"/>
                <a:gd name="connsiteX6" fmla="*/ 4592637 w 5921374"/>
                <a:gd name="connsiteY6" fmla="*/ 817562 h 3314700"/>
                <a:gd name="connsiteX7" fmla="*/ 4421187 w 5921374"/>
                <a:gd name="connsiteY7" fmla="*/ 1331912 h 3314700"/>
                <a:gd name="connsiteX8" fmla="*/ 4202112 w 5921374"/>
                <a:gd name="connsiteY8" fmla="*/ 2093912 h 3314700"/>
                <a:gd name="connsiteX9" fmla="*/ 4335462 w 5921374"/>
                <a:gd name="connsiteY9" fmla="*/ 2636837 h 3314700"/>
                <a:gd name="connsiteX10" fmla="*/ 4525962 w 5921374"/>
                <a:gd name="connsiteY10" fmla="*/ 3027362 h 3314700"/>
                <a:gd name="connsiteX11" fmla="*/ 5287962 w 5921374"/>
                <a:gd name="connsiteY11" fmla="*/ 3189287 h 3314700"/>
                <a:gd name="connsiteX12" fmla="*/ 725487 w 5921374"/>
                <a:gd name="connsiteY12" fmla="*/ 3170237 h 3314700"/>
                <a:gd name="connsiteX0" fmla="*/ 725487 w 5965825"/>
                <a:gd name="connsiteY0" fmla="*/ 3170237 h 3314700"/>
                <a:gd name="connsiteX1" fmla="*/ 935037 w 5965825"/>
                <a:gd name="connsiteY1" fmla="*/ 2322512 h 3314700"/>
                <a:gd name="connsiteX2" fmla="*/ 1554162 w 5965825"/>
                <a:gd name="connsiteY2" fmla="*/ 1427162 h 3314700"/>
                <a:gd name="connsiteX3" fmla="*/ 2716212 w 5965825"/>
                <a:gd name="connsiteY3" fmla="*/ 465137 h 3314700"/>
                <a:gd name="connsiteX4" fmla="*/ 3754437 w 5965825"/>
                <a:gd name="connsiteY4" fmla="*/ 36512 h 3314700"/>
                <a:gd name="connsiteX5" fmla="*/ 4383087 w 5965825"/>
                <a:gd name="connsiteY5" fmla="*/ 246062 h 3314700"/>
                <a:gd name="connsiteX6" fmla="*/ 4592637 w 5965825"/>
                <a:gd name="connsiteY6" fmla="*/ 817562 h 3314700"/>
                <a:gd name="connsiteX7" fmla="*/ 4421187 w 5965825"/>
                <a:gd name="connsiteY7" fmla="*/ 1331912 h 3314700"/>
                <a:gd name="connsiteX8" fmla="*/ 4202112 w 5965825"/>
                <a:gd name="connsiteY8" fmla="*/ 2093912 h 3314700"/>
                <a:gd name="connsiteX9" fmla="*/ 4335462 w 5965825"/>
                <a:gd name="connsiteY9" fmla="*/ 2636837 h 3314700"/>
                <a:gd name="connsiteX10" fmla="*/ 4792662 w 5965825"/>
                <a:gd name="connsiteY10" fmla="*/ 2941637 h 3314700"/>
                <a:gd name="connsiteX11" fmla="*/ 5287962 w 5965825"/>
                <a:gd name="connsiteY11" fmla="*/ 3189287 h 3314700"/>
                <a:gd name="connsiteX12" fmla="*/ 725487 w 5965825"/>
                <a:gd name="connsiteY12" fmla="*/ 3170237 h 3314700"/>
                <a:gd name="connsiteX0" fmla="*/ 725487 w 5932487"/>
                <a:gd name="connsiteY0" fmla="*/ 3170237 h 3314700"/>
                <a:gd name="connsiteX1" fmla="*/ 906462 w 5932487"/>
                <a:gd name="connsiteY1" fmla="*/ 2322512 h 3314700"/>
                <a:gd name="connsiteX2" fmla="*/ 1525587 w 5932487"/>
                <a:gd name="connsiteY2" fmla="*/ 1427162 h 3314700"/>
                <a:gd name="connsiteX3" fmla="*/ 2687637 w 5932487"/>
                <a:gd name="connsiteY3" fmla="*/ 465137 h 3314700"/>
                <a:gd name="connsiteX4" fmla="*/ 3725862 w 5932487"/>
                <a:gd name="connsiteY4" fmla="*/ 36512 h 3314700"/>
                <a:gd name="connsiteX5" fmla="*/ 4354512 w 5932487"/>
                <a:gd name="connsiteY5" fmla="*/ 246062 h 3314700"/>
                <a:gd name="connsiteX6" fmla="*/ 4564062 w 5932487"/>
                <a:gd name="connsiteY6" fmla="*/ 817562 h 3314700"/>
                <a:gd name="connsiteX7" fmla="*/ 4392612 w 5932487"/>
                <a:gd name="connsiteY7" fmla="*/ 1331912 h 3314700"/>
                <a:gd name="connsiteX8" fmla="*/ 4173537 w 5932487"/>
                <a:gd name="connsiteY8" fmla="*/ 2093912 h 3314700"/>
                <a:gd name="connsiteX9" fmla="*/ 4306887 w 5932487"/>
                <a:gd name="connsiteY9" fmla="*/ 2636837 h 3314700"/>
                <a:gd name="connsiteX10" fmla="*/ 4764087 w 5932487"/>
                <a:gd name="connsiteY10" fmla="*/ 2941637 h 3314700"/>
                <a:gd name="connsiteX11" fmla="*/ 5259387 w 5932487"/>
                <a:gd name="connsiteY11" fmla="*/ 3189287 h 3314700"/>
                <a:gd name="connsiteX12" fmla="*/ 725487 w 5932487"/>
                <a:gd name="connsiteY12" fmla="*/ 3170237 h 3314700"/>
                <a:gd name="connsiteX0" fmla="*/ 725487 w 5932487"/>
                <a:gd name="connsiteY0" fmla="*/ 3170237 h 3227387"/>
                <a:gd name="connsiteX1" fmla="*/ 906462 w 5932487"/>
                <a:gd name="connsiteY1" fmla="*/ 2322512 h 3227387"/>
                <a:gd name="connsiteX2" fmla="*/ 1525587 w 5932487"/>
                <a:gd name="connsiteY2" fmla="*/ 1427162 h 3227387"/>
                <a:gd name="connsiteX3" fmla="*/ 2687637 w 5932487"/>
                <a:gd name="connsiteY3" fmla="*/ 465137 h 3227387"/>
                <a:gd name="connsiteX4" fmla="*/ 3725862 w 5932487"/>
                <a:gd name="connsiteY4" fmla="*/ 36512 h 3227387"/>
                <a:gd name="connsiteX5" fmla="*/ 4354512 w 5932487"/>
                <a:gd name="connsiteY5" fmla="*/ 246062 h 3227387"/>
                <a:gd name="connsiteX6" fmla="*/ 4564062 w 5932487"/>
                <a:gd name="connsiteY6" fmla="*/ 817562 h 3227387"/>
                <a:gd name="connsiteX7" fmla="*/ 4392612 w 5932487"/>
                <a:gd name="connsiteY7" fmla="*/ 1331912 h 3227387"/>
                <a:gd name="connsiteX8" fmla="*/ 4173537 w 5932487"/>
                <a:gd name="connsiteY8" fmla="*/ 2093912 h 3227387"/>
                <a:gd name="connsiteX9" fmla="*/ 4306887 w 5932487"/>
                <a:gd name="connsiteY9" fmla="*/ 2636837 h 3227387"/>
                <a:gd name="connsiteX10" fmla="*/ 4764087 w 5932487"/>
                <a:gd name="connsiteY10" fmla="*/ 2941637 h 3227387"/>
                <a:gd name="connsiteX11" fmla="*/ 5259387 w 5932487"/>
                <a:gd name="connsiteY11" fmla="*/ 3189287 h 3227387"/>
                <a:gd name="connsiteX12" fmla="*/ 725487 w 5932487"/>
                <a:gd name="connsiteY12" fmla="*/ 3170237 h 3227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932487" h="3227387">
                  <a:moveTo>
                    <a:pt x="725487" y="3170237"/>
                  </a:moveTo>
                  <a:cubicBezTo>
                    <a:pt x="0" y="3025775"/>
                    <a:pt x="773112" y="2613024"/>
                    <a:pt x="906462" y="2322512"/>
                  </a:cubicBezTo>
                  <a:cubicBezTo>
                    <a:pt x="1039812" y="2032000"/>
                    <a:pt x="1228725" y="1736725"/>
                    <a:pt x="1525587" y="1427162"/>
                  </a:cubicBezTo>
                  <a:cubicBezTo>
                    <a:pt x="1822450" y="1117600"/>
                    <a:pt x="2320925" y="696912"/>
                    <a:pt x="2687637" y="465137"/>
                  </a:cubicBezTo>
                  <a:cubicBezTo>
                    <a:pt x="3054350" y="233362"/>
                    <a:pt x="3448050" y="73024"/>
                    <a:pt x="3725862" y="36512"/>
                  </a:cubicBezTo>
                  <a:cubicBezTo>
                    <a:pt x="4003674" y="0"/>
                    <a:pt x="4214812" y="115887"/>
                    <a:pt x="4354512" y="246062"/>
                  </a:cubicBezTo>
                  <a:cubicBezTo>
                    <a:pt x="4494212" y="376237"/>
                    <a:pt x="4557712" y="636587"/>
                    <a:pt x="4564062" y="817562"/>
                  </a:cubicBezTo>
                  <a:cubicBezTo>
                    <a:pt x="4570412" y="998537"/>
                    <a:pt x="4457699" y="1119187"/>
                    <a:pt x="4392612" y="1331912"/>
                  </a:cubicBezTo>
                  <a:cubicBezTo>
                    <a:pt x="4327525" y="1544637"/>
                    <a:pt x="4187825" y="1876425"/>
                    <a:pt x="4173537" y="2093912"/>
                  </a:cubicBezTo>
                  <a:cubicBezTo>
                    <a:pt x="4159250" y="2311400"/>
                    <a:pt x="4208462" y="2495550"/>
                    <a:pt x="4306887" y="2636837"/>
                  </a:cubicBezTo>
                  <a:cubicBezTo>
                    <a:pt x="4405312" y="2778125"/>
                    <a:pt x="4605337" y="2849562"/>
                    <a:pt x="4764087" y="2941637"/>
                  </a:cubicBezTo>
                  <a:cubicBezTo>
                    <a:pt x="4922837" y="3033712"/>
                    <a:pt x="5932487" y="3151187"/>
                    <a:pt x="5259387" y="3189287"/>
                  </a:cubicBezTo>
                  <a:cubicBezTo>
                    <a:pt x="4586287" y="3227387"/>
                    <a:pt x="1479550" y="3219450"/>
                    <a:pt x="725487" y="3170237"/>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 name="Freeform 13"/>
            <p:cNvSpPr/>
            <p:nvPr/>
          </p:nvSpPr>
          <p:spPr>
            <a:xfrm>
              <a:off x="1905000" y="3419475"/>
              <a:ext cx="3171825" cy="2601913"/>
            </a:xfrm>
            <a:custGeom>
              <a:avLst/>
              <a:gdLst>
                <a:gd name="connsiteX0" fmla="*/ 274638 w 3171825"/>
                <a:gd name="connsiteY0" fmla="*/ 2171700 h 2601913"/>
                <a:gd name="connsiteX1" fmla="*/ 569913 w 3171825"/>
                <a:gd name="connsiteY1" fmla="*/ 1352550 h 2601913"/>
                <a:gd name="connsiteX2" fmla="*/ 1570038 w 3171825"/>
                <a:gd name="connsiteY2" fmla="*/ 447675 h 2601913"/>
                <a:gd name="connsiteX3" fmla="*/ 2513013 w 3171825"/>
                <a:gd name="connsiteY3" fmla="*/ 19050 h 2601913"/>
                <a:gd name="connsiteX4" fmla="*/ 2894013 w 3171825"/>
                <a:gd name="connsiteY4" fmla="*/ 561975 h 2601913"/>
                <a:gd name="connsiteX5" fmla="*/ 2436813 w 3171825"/>
                <a:gd name="connsiteY5" fmla="*/ 1704975 h 2601913"/>
                <a:gd name="connsiteX6" fmla="*/ 2836863 w 3171825"/>
                <a:gd name="connsiteY6" fmla="*/ 2438400 h 2601913"/>
                <a:gd name="connsiteX7" fmla="*/ 427038 w 3171825"/>
                <a:gd name="connsiteY7" fmla="*/ 2552700 h 2601913"/>
                <a:gd name="connsiteX8" fmla="*/ 274638 w 3171825"/>
                <a:gd name="connsiteY8" fmla="*/ 2171700 h 2601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1825" h="2601913">
                  <a:moveTo>
                    <a:pt x="274638" y="2171700"/>
                  </a:moveTo>
                  <a:cubicBezTo>
                    <a:pt x="298451" y="1971675"/>
                    <a:pt x="354013" y="1639887"/>
                    <a:pt x="569913" y="1352550"/>
                  </a:cubicBezTo>
                  <a:cubicBezTo>
                    <a:pt x="785813" y="1065213"/>
                    <a:pt x="1246188" y="669925"/>
                    <a:pt x="1570038" y="447675"/>
                  </a:cubicBezTo>
                  <a:cubicBezTo>
                    <a:pt x="1893888" y="225425"/>
                    <a:pt x="2292351" y="0"/>
                    <a:pt x="2513013" y="19050"/>
                  </a:cubicBezTo>
                  <a:cubicBezTo>
                    <a:pt x="2733675" y="38100"/>
                    <a:pt x="2906713" y="280988"/>
                    <a:pt x="2894013" y="561975"/>
                  </a:cubicBezTo>
                  <a:cubicBezTo>
                    <a:pt x="2881313" y="842963"/>
                    <a:pt x="2446338" y="1392238"/>
                    <a:pt x="2436813" y="1704975"/>
                  </a:cubicBezTo>
                  <a:cubicBezTo>
                    <a:pt x="2427288" y="2017712"/>
                    <a:pt x="3171825" y="2297113"/>
                    <a:pt x="2836863" y="2438400"/>
                  </a:cubicBezTo>
                  <a:cubicBezTo>
                    <a:pt x="2501901" y="2579687"/>
                    <a:pt x="854076" y="2601913"/>
                    <a:pt x="427038" y="2552700"/>
                  </a:cubicBezTo>
                  <a:cubicBezTo>
                    <a:pt x="0" y="2503487"/>
                    <a:pt x="250826" y="2371725"/>
                    <a:pt x="274638" y="2171700"/>
                  </a:cubicBezTo>
                  <a:close/>
                </a:path>
              </a:pathLst>
            </a:custGeom>
            <a:solidFill>
              <a:srgbClr val="FFE7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 name="Freeform 14"/>
            <p:cNvSpPr/>
            <p:nvPr/>
          </p:nvSpPr>
          <p:spPr>
            <a:xfrm>
              <a:off x="2479675" y="3940175"/>
              <a:ext cx="1979613" cy="1809750"/>
            </a:xfrm>
            <a:custGeom>
              <a:avLst/>
              <a:gdLst>
                <a:gd name="connsiteX0" fmla="*/ 90488 w 1979613"/>
                <a:gd name="connsiteY0" fmla="*/ 1603375 h 1809750"/>
                <a:gd name="connsiteX1" fmla="*/ 433388 w 1979613"/>
                <a:gd name="connsiteY1" fmla="*/ 898525 h 1809750"/>
                <a:gd name="connsiteX2" fmla="*/ 1042988 w 1979613"/>
                <a:gd name="connsiteY2" fmla="*/ 279400 h 1809750"/>
                <a:gd name="connsiteX3" fmla="*/ 1500188 w 1979613"/>
                <a:gd name="connsiteY3" fmla="*/ 3175 h 1809750"/>
                <a:gd name="connsiteX4" fmla="*/ 1500188 w 1979613"/>
                <a:gd name="connsiteY4" fmla="*/ 298450 h 1809750"/>
                <a:gd name="connsiteX5" fmla="*/ 1681163 w 1979613"/>
                <a:gd name="connsiteY5" fmla="*/ 346075 h 1809750"/>
                <a:gd name="connsiteX6" fmla="*/ 1909763 w 1979613"/>
                <a:gd name="connsiteY6" fmla="*/ 136525 h 1809750"/>
                <a:gd name="connsiteX7" fmla="*/ 1919288 w 1979613"/>
                <a:gd name="connsiteY7" fmla="*/ 403225 h 1809750"/>
                <a:gd name="connsiteX8" fmla="*/ 1547813 w 1979613"/>
                <a:gd name="connsiteY8" fmla="*/ 965200 h 1809750"/>
                <a:gd name="connsiteX9" fmla="*/ 1862138 w 1979613"/>
                <a:gd name="connsiteY9" fmla="*/ 1651000 h 1809750"/>
                <a:gd name="connsiteX10" fmla="*/ 1243013 w 1979613"/>
                <a:gd name="connsiteY10" fmla="*/ 1784350 h 1809750"/>
                <a:gd name="connsiteX11" fmla="*/ 519113 w 1979613"/>
                <a:gd name="connsiteY11" fmla="*/ 1803400 h 1809750"/>
                <a:gd name="connsiteX12" fmla="*/ 71438 w 1979613"/>
                <a:gd name="connsiteY12" fmla="*/ 1755775 h 1809750"/>
                <a:gd name="connsiteX13" fmla="*/ 90488 w 1979613"/>
                <a:gd name="connsiteY13" fmla="*/ 1603375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79613" h="1809750">
                  <a:moveTo>
                    <a:pt x="90488" y="1603375"/>
                  </a:moveTo>
                  <a:cubicBezTo>
                    <a:pt x="150813" y="1460500"/>
                    <a:pt x="274638" y="1119188"/>
                    <a:pt x="433388" y="898525"/>
                  </a:cubicBezTo>
                  <a:cubicBezTo>
                    <a:pt x="592138" y="677862"/>
                    <a:pt x="865188" y="428625"/>
                    <a:pt x="1042988" y="279400"/>
                  </a:cubicBezTo>
                  <a:cubicBezTo>
                    <a:pt x="1220788" y="130175"/>
                    <a:pt x="1423988" y="0"/>
                    <a:pt x="1500188" y="3175"/>
                  </a:cubicBezTo>
                  <a:cubicBezTo>
                    <a:pt x="1576388" y="6350"/>
                    <a:pt x="1470026" y="241300"/>
                    <a:pt x="1500188" y="298450"/>
                  </a:cubicBezTo>
                  <a:cubicBezTo>
                    <a:pt x="1530350" y="355600"/>
                    <a:pt x="1612900" y="373063"/>
                    <a:pt x="1681163" y="346075"/>
                  </a:cubicBezTo>
                  <a:cubicBezTo>
                    <a:pt x="1749426" y="319087"/>
                    <a:pt x="1870076" y="127000"/>
                    <a:pt x="1909763" y="136525"/>
                  </a:cubicBezTo>
                  <a:cubicBezTo>
                    <a:pt x="1949451" y="146050"/>
                    <a:pt x="1979613" y="265113"/>
                    <a:pt x="1919288" y="403225"/>
                  </a:cubicBezTo>
                  <a:cubicBezTo>
                    <a:pt x="1858963" y="541337"/>
                    <a:pt x="1557338" y="757238"/>
                    <a:pt x="1547813" y="965200"/>
                  </a:cubicBezTo>
                  <a:cubicBezTo>
                    <a:pt x="1538288" y="1173162"/>
                    <a:pt x="1912938" y="1514475"/>
                    <a:pt x="1862138" y="1651000"/>
                  </a:cubicBezTo>
                  <a:cubicBezTo>
                    <a:pt x="1811338" y="1787525"/>
                    <a:pt x="1466850" y="1758950"/>
                    <a:pt x="1243013" y="1784350"/>
                  </a:cubicBezTo>
                  <a:cubicBezTo>
                    <a:pt x="1019176" y="1809750"/>
                    <a:pt x="714375" y="1808162"/>
                    <a:pt x="519113" y="1803400"/>
                  </a:cubicBezTo>
                  <a:cubicBezTo>
                    <a:pt x="323851" y="1798638"/>
                    <a:pt x="142876" y="1792288"/>
                    <a:pt x="71438" y="1755775"/>
                  </a:cubicBezTo>
                  <a:cubicBezTo>
                    <a:pt x="0" y="1719262"/>
                    <a:pt x="30163" y="1746250"/>
                    <a:pt x="90488" y="1603375"/>
                  </a:cubicBezTo>
                  <a:close/>
                </a:path>
              </a:pathLst>
            </a:custGeom>
            <a:solidFill>
              <a:srgbClr val="92FA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 name="Freeform 15"/>
            <p:cNvSpPr/>
            <p:nvPr/>
          </p:nvSpPr>
          <p:spPr>
            <a:xfrm>
              <a:off x="2859088" y="4306888"/>
              <a:ext cx="1187450" cy="1301749"/>
            </a:xfrm>
            <a:custGeom>
              <a:avLst/>
              <a:gdLst>
                <a:gd name="connsiteX0" fmla="*/ 15875 w 1187450"/>
                <a:gd name="connsiteY0" fmla="*/ 1150937 h 1301749"/>
                <a:gd name="connsiteX1" fmla="*/ 292100 w 1187450"/>
                <a:gd name="connsiteY1" fmla="*/ 588962 h 1301749"/>
                <a:gd name="connsiteX2" fmla="*/ 806450 w 1187450"/>
                <a:gd name="connsiteY2" fmla="*/ 55562 h 1301749"/>
                <a:gd name="connsiteX3" fmla="*/ 939800 w 1187450"/>
                <a:gd name="connsiteY3" fmla="*/ 255587 h 1301749"/>
                <a:gd name="connsiteX4" fmla="*/ 1082675 w 1187450"/>
                <a:gd name="connsiteY4" fmla="*/ 284162 h 1301749"/>
                <a:gd name="connsiteX5" fmla="*/ 987425 w 1187450"/>
                <a:gd name="connsiteY5" fmla="*/ 788987 h 1301749"/>
                <a:gd name="connsiteX6" fmla="*/ 1139825 w 1187450"/>
                <a:gd name="connsiteY6" fmla="*/ 1141412 h 1301749"/>
                <a:gd name="connsiteX7" fmla="*/ 701675 w 1187450"/>
                <a:gd name="connsiteY7" fmla="*/ 1236662 h 1301749"/>
                <a:gd name="connsiteX8" fmla="*/ 196850 w 1187450"/>
                <a:gd name="connsiteY8" fmla="*/ 1293812 h 1301749"/>
                <a:gd name="connsiteX9" fmla="*/ 15875 w 1187450"/>
                <a:gd name="connsiteY9" fmla="*/ 1150937 h 1301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7450" h="1301749">
                  <a:moveTo>
                    <a:pt x="15875" y="1150937"/>
                  </a:moveTo>
                  <a:cubicBezTo>
                    <a:pt x="31750" y="1033462"/>
                    <a:pt x="160338" y="771525"/>
                    <a:pt x="292100" y="588962"/>
                  </a:cubicBezTo>
                  <a:cubicBezTo>
                    <a:pt x="423863" y="406400"/>
                    <a:pt x="698500" y="111125"/>
                    <a:pt x="806450" y="55562"/>
                  </a:cubicBezTo>
                  <a:cubicBezTo>
                    <a:pt x="914400" y="0"/>
                    <a:pt x="893763" y="217487"/>
                    <a:pt x="939800" y="255587"/>
                  </a:cubicBezTo>
                  <a:cubicBezTo>
                    <a:pt x="985837" y="293687"/>
                    <a:pt x="1074738" y="195262"/>
                    <a:pt x="1082675" y="284162"/>
                  </a:cubicBezTo>
                  <a:cubicBezTo>
                    <a:pt x="1090612" y="373062"/>
                    <a:pt x="977900" y="646112"/>
                    <a:pt x="987425" y="788987"/>
                  </a:cubicBezTo>
                  <a:cubicBezTo>
                    <a:pt x="996950" y="931862"/>
                    <a:pt x="1187450" y="1066800"/>
                    <a:pt x="1139825" y="1141412"/>
                  </a:cubicBezTo>
                  <a:cubicBezTo>
                    <a:pt x="1092200" y="1216024"/>
                    <a:pt x="858837" y="1211262"/>
                    <a:pt x="701675" y="1236662"/>
                  </a:cubicBezTo>
                  <a:cubicBezTo>
                    <a:pt x="544513" y="1262062"/>
                    <a:pt x="311150" y="1301749"/>
                    <a:pt x="196850" y="1293812"/>
                  </a:cubicBezTo>
                  <a:cubicBezTo>
                    <a:pt x="82550" y="1285875"/>
                    <a:pt x="0" y="1268412"/>
                    <a:pt x="15875" y="1150937"/>
                  </a:cubicBezTo>
                  <a:close/>
                </a:path>
              </a:pathLst>
            </a:custGeom>
            <a:solidFill>
              <a:srgbClr val="3BA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 name="Freeform 16"/>
            <p:cNvSpPr/>
            <p:nvPr/>
          </p:nvSpPr>
          <p:spPr>
            <a:xfrm>
              <a:off x="3152776" y="4660900"/>
              <a:ext cx="623887" cy="715962"/>
            </a:xfrm>
            <a:custGeom>
              <a:avLst/>
              <a:gdLst>
                <a:gd name="connsiteX0" fmla="*/ 36512 w 623887"/>
                <a:gd name="connsiteY0" fmla="*/ 606425 h 715962"/>
                <a:gd name="connsiteX1" fmla="*/ 322262 w 623887"/>
                <a:gd name="connsiteY1" fmla="*/ 111125 h 715962"/>
                <a:gd name="connsiteX2" fmla="*/ 588962 w 623887"/>
                <a:gd name="connsiteY2" fmla="*/ 44450 h 715962"/>
                <a:gd name="connsiteX3" fmla="*/ 484187 w 623887"/>
                <a:gd name="connsiteY3" fmla="*/ 377825 h 715962"/>
                <a:gd name="connsiteX4" fmla="*/ 560387 w 623887"/>
                <a:gd name="connsiteY4" fmla="*/ 663575 h 715962"/>
                <a:gd name="connsiteX5" fmla="*/ 103187 w 623887"/>
                <a:gd name="connsiteY5" fmla="*/ 692150 h 715962"/>
                <a:gd name="connsiteX6" fmla="*/ 36512 w 623887"/>
                <a:gd name="connsiteY6" fmla="*/ 606425 h 715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3887" h="715962">
                  <a:moveTo>
                    <a:pt x="36512" y="606425"/>
                  </a:moveTo>
                  <a:cubicBezTo>
                    <a:pt x="73024" y="509588"/>
                    <a:pt x="230187" y="204787"/>
                    <a:pt x="322262" y="111125"/>
                  </a:cubicBezTo>
                  <a:cubicBezTo>
                    <a:pt x="414337" y="17463"/>
                    <a:pt x="561974" y="0"/>
                    <a:pt x="588962" y="44450"/>
                  </a:cubicBezTo>
                  <a:cubicBezTo>
                    <a:pt x="615950" y="88900"/>
                    <a:pt x="488949" y="274638"/>
                    <a:pt x="484187" y="377825"/>
                  </a:cubicBezTo>
                  <a:cubicBezTo>
                    <a:pt x="479425" y="481012"/>
                    <a:pt x="623887" y="611188"/>
                    <a:pt x="560387" y="663575"/>
                  </a:cubicBezTo>
                  <a:cubicBezTo>
                    <a:pt x="496887" y="715962"/>
                    <a:pt x="190500" y="704850"/>
                    <a:pt x="103187" y="692150"/>
                  </a:cubicBezTo>
                  <a:cubicBezTo>
                    <a:pt x="15874" y="679450"/>
                    <a:pt x="0" y="703262"/>
                    <a:pt x="36512" y="606425"/>
                  </a:cubicBezTo>
                  <a:close/>
                </a:path>
              </a:pathLst>
            </a:custGeom>
            <a:solidFill>
              <a:srgbClr val="6120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sp>
        <p:nvSpPr>
          <p:cNvPr id="2" name="Title 1"/>
          <p:cNvSpPr>
            <a:spLocks noGrp="1"/>
          </p:cNvSpPr>
          <p:nvPr>
            <p:ph type="title"/>
          </p:nvPr>
        </p:nvSpPr>
        <p:spPr/>
        <p:txBody>
          <a:bodyPr>
            <a:normAutofit fontScale="90000"/>
          </a:bodyPr>
          <a:lstStyle/>
          <a:p>
            <a:r>
              <a:rPr lang="en-CA" dirty="0" smtClean="0"/>
              <a:t>General Trust Region Approach</a:t>
            </a:r>
            <a:br>
              <a:rPr lang="en-CA" dirty="0" smtClean="0"/>
            </a:br>
            <a:r>
              <a:rPr lang="en-CA" dirty="0" smtClean="0"/>
              <a:t>An overview</a:t>
            </a:r>
            <a:endParaRPr lang="en-CA" dirty="0"/>
          </a:p>
        </p:txBody>
      </p:sp>
      <p:sp>
        <p:nvSpPr>
          <p:cNvPr id="3" name="Content Placeholder 2"/>
          <p:cNvSpPr>
            <a:spLocks noGrp="1"/>
          </p:cNvSpPr>
          <p:nvPr>
            <p:ph idx="1"/>
          </p:nvPr>
        </p:nvSpPr>
        <p:spPr/>
        <p:txBody>
          <a:bodyPr/>
          <a:lstStyle/>
          <a:p>
            <a:r>
              <a:rPr lang="en-CA" dirty="0" smtClean="0"/>
              <a:t>The goal is to optimize</a:t>
            </a:r>
            <a:endParaRPr lang="en-CA" dirty="0"/>
          </a:p>
        </p:txBody>
      </p:sp>
      <p:grpSp>
        <p:nvGrpSpPr>
          <p:cNvPr id="6" name="Group 62"/>
          <p:cNvGrpSpPr/>
          <p:nvPr/>
        </p:nvGrpSpPr>
        <p:grpSpPr>
          <a:xfrm rot="21382477">
            <a:off x="2638525" y="4100635"/>
            <a:ext cx="3166686" cy="1798638"/>
            <a:chOff x="2637810" y="3543600"/>
            <a:chExt cx="3166686" cy="1798638"/>
          </a:xfrm>
        </p:grpSpPr>
        <p:grpSp>
          <p:nvGrpSpPr>
            <p:cNvPr id="7" name="Group 57"/>
            <p:cNvGrpSpPr/>
            <p:nvPr/>
          </p:nvGrpSpPr>
          <p:grpSpPr>
            <a:xfrm>
              <a:off x="2637810" y="3543600"/>
              <a:ext cx="3166686" cy="1798638"/>
              <a:chOff x="2662524" y="3471885"/>
              <a:chExt cx="3166686" cy="1798638"/>
            </a:xfrm>
          </p:grpSpPr>
          <p:sp>
            <p:nvSpPr>
              <p:cNvPr id="57" name="Oval 56"/>
              <p:cNvSpPr/>
              <p:nvPr/>
            </p:nvSpPr>
            <p:spPr>
              <a:xfrm rot="3631115">
                <a:off x="3346548" y="2787861"/>
                <a:ext cx="1798638" cy="3166686"/>
              </a:xfrm>
              <a:prstGeom prst="ellipse">
                <a:avLst/>
              </a:prstGeom>
              <a:blipFill dpi="0" rotWithShape="1">
                <a:blip r:embed="rId4"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sp>
            <p:nvSpPr>
              <p:cNvPr id="30" name="Oval 29"/>
              <p:cNvSpPr/>
              <p:nvPr/>
            </p:nvSpPr>
            <p:spPr>
              <a:xfrm rot="3631115">
                <a:off x="3600831" y="2981703"/>
                <a:ext cx="1290073" cy="2779003"/>
              </a:xfrm>
              <a:prstGeom prst="ellipse">
                <a:avLst/>
              </a:prstGeom>
              <a:blipFill dpi="0" rotWithShape="1">
                <a:blip r:embed="rId4"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sp>
            <p:nvSpPr>
              <p:cNvPr id="31" name="Oval 30"/>
              <p:cNvSpPr/>
              <p:nvPr/>
            </p:nvSpPr>
            <p:spPr>
              <a:xfrm rot="3631115">
                <a:off x="3792887" y="3212924"/>
                <a:ext cx="905960" cy="2316560"/>
              </a:xfrm>
              <a:prstGeom prst="ellipse">
                <a:avLst/>
              </a:prstGeom>
              <a:blipFill dpi="0" rotWithShape="1">
                <a:blip r:embed="rId4"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sp>
            <p:nvSpPr>
              <p:cNvPr id="32" name="Oval 31"/>
              <p:cNvSpPr/>
              <p:nvPr/>
            </p:nvSpPr>
            <p:spPr>
              <a:xfrm rot="3631115">
                <a:off x="3989331" y="3510807"/>
                <a:ext cx="513072" cy="1720795"/>
              </a:xfrm>
              <a:prstGeom prst="ellipse">
                <a:avLst/>
              </a:prstGeom>
              <a:blipFill dpi="0" rotWithShape="1">
                <a:blip r:embed="rId4"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grpSp>
        <p:cxnSp>
          <p:nvCxnSpPr>
            <p:cNvPr id="60" name="Straight Connector 59"/>
            <p:cNvCxnSpPr>
              <a:stCxn id="57" idx="4"/>
              <a:endCxn id="57" idx="0"/>
            </p:cNvCxnSpPr>
            <p:nvPr/>
          </p:nvCxnSpPr>
          <p:spPr>
            <a:xfrm flipV="1">
              <a:off x="2842829" y="3663691"/>
              <a:ext cx="2756648" cy="155845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a:stCxn id="57" idx="2"/>
              <a:endCxn id="57" idx="6"/>
            </p:cNvCxnSpPr>
            <p:nvPr/>
          </p:nvCxnSpPr>
          <p:spPr>
            <a:xfrm>
              <a:off x="3778561" y="3660048"/>
              <a:ext cx="885184" cy="156574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7" name="Oval 36"/>
          <p:cNvSpPr/>
          <p:nvPr/>
        </p:nvSpPr>
        <p:spPr>
          <a:xfrm>
            <a:off x="3619108" y="4229492"/>
            <a:ext cx="76200" cy="762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CA"/>
          </a:p>
        </p:txBody>
      </p:sp>
      <p:sp>
        <p:nvSpPr>
          <p:cNvPr id="29" name="Oval 28"/>
          <p:cNvSpPr/>
          <p:nvPr/>
        </p:nvSpPr>
        <p:spPr>
          <a:xfrm>
            <a:off x="3057427" y="3667027"/>
            <a:ext cx="1219200" cy="1143000"/>
          </a:xfrm>
          <a:prstGeom prst="ellipse">
            <a:avLst/>
          </a:prstGeom>
          <a:noFill/>
          <a:ln w="12700"/>
        </p:spPr>
        <p:style>
          <a:lnRef idx="1">
            <a:schemeClr val="dk1"/>
          </a:lnRef>
          <a:fillRef idx="2">
            <a:schemeClr val="dk1"/>
          </a:fillRef>
          <a:effectRef idx="1">
            <a:schemeClr val="dk1"/>
          </a:effectRef>
          <a:fontRef idx="minor">
            <a:schemeClr val="dk1"/>
          </a:fontRef>
        </p:style>
        <p:txBody>
          <a:bodyPr rtlCol="0" anchor="ctr"/>
          <a:lstStyle/>
          <a:p>
            <a:pPr algn="ctr"/>
            <a:endParaRPr lang="en-CA"/>
          </a:p>
        </p:txBody>
      </p:sp>
      <p:sp>
        <p:nvSpPr>
          <p:cNvPr id="33" name="Oval 32"/>
          <p:cNvSpPr/>
          <p:nvPr/>
        </p:nvSpPr>
        <p:spPr>
          <a:xfrm>
            <a:off x="3818643" y="4733043"/>
            <a:ext cx="76200" cy="762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CA"/>
          </a:p>
        </p:txBody>
      </p:sp>
      <p:graphicFrame>
        <p:nvGraphicFramePr>
          <p:cNvPr id="29697" name="Object 1"/>
          <p:cNvGraphicFramePr>
            <a:graphicFrameLocks noChangeAspect="1"/>
          </p:cNvGraphicFramePr>
          <p:nvPr/>
        </p:nvGraphicFramePr>
        <p:xfrm>
          <a:off x="5086350" y="1905000"/>
          <a:ext cx="3519488" cy="592138"/>
        </p:xfrm>
        <a:graphic>
          <a:graphicData uri="http://schemas.openxmlformats.org/presentationml/2006/ole">
            <mc:AlternateContent xmlns:mc="http://schemas.openxmlformats.org/markup-compatibility/2006">
              <mc:Choice xmlns:v="urn:schemas-microsoft-com:vml" Requires="v">
                <p:oleObj spid="_x0000_s269319" name="Equation" r:id="rId5" imgW="1206500" imgH="203200" progId="Equation.3">
                  <p:embed/>
                </p:oleObj>
              </mc:Choice>
              <mc:Fallback>
                <p:oleObj name="Equation" r:id="rId5" imgW="1206500" imgH="203200" progId="Equation.3">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86350" y="1905000"/>
                        <a:ext cx="3519488" cy="5921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9698" name="Object 2"/>
          <p:cNvGraphicFramePr>
            <a:graphicFrameLocks noChangeAspect="1"/>
          </p:cNvGraphicFramePr>
          <p:nvPr/>
        </p:nvGraphicFramePr>
        <p:xfrm>
          <a:off x="5210175" y="4643438"/>
          <a:ext cx="3705225" cy="741362"/>
        </p:xfrm>
        <a:graphic>
          <a:graphicData uri="http://schemas.openxmlformats.org/presentationml/2006/ole">
            <mc:AlternateContent xmlns:mc="http://schemas.openxmlformats.org/markup-compatibility/2006">
              <mc:Choice xmlns:v="urn:schemas-microsoft-com:vml" Requires="v">
                <p:oleObj spid="_x0000_s269320" name="Equation" r:id="rId7" imgW="1269449" imgH="253890" progId="Equation.3">
                  <p:embed/>
                </p:oleObj>
              </mc:Choice>
              <mc:Fallback>
                <p:oleObj name="Equation" r:id="rId7" imgW="1269449" imgH="253890" progId="Equation.3">
                  <p:embed/>
                  <p:pic>
                    <p:nvPicPr>
                      <p:cNvPr id="0"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10175" y="4643438"/>
                        <a:ext cx="3705225" cy="7413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7" name="Rounded Rectangular Callout 26"/>
          <p:cNvSpPr/>
          <p:nvPr/>
        </p:nvSpPr>
        <p:spPr>
          <a:xfrm>
            <a:off x="457200" y="3810000"/>
            <a:ext cx="1600200" cy="762000"/>
          </a:xfrm>
          <a:prstGeom prst="wedgeRoundRectCallout">
            <a:avLst>
              <a:gd name="adj1" fmla="val 130834"/>
              <a:gd name="adj2" fmla="val -1830"/>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CA" b="1" dirty="0" smtClean="0"/>
              <a:t>Trust Region Sub-Problem</a:t>
            </a:r>
            <a:endParaRPr lang="en-CA" b="1" dirty="0"/>
          </a:p>
        </p:txBody>
      </p:sp>
      <p:graphicFrame>
        <p:nvGraphicFramePr>
          <p:cNvPr id="8" name="Object 7"/>
          <p:cNvGraphicFramePr>
            <a:graphicFrameLocks noChangeAspect="1"/>
          </p:cNvGraphicFramePr>
          <p:nvPr>
            <p:extLst>
              <p:ext uri="{D42A27DB-BD31-4B8C-83A1-F6EECF244321}">
                <p14:modId xmlns:p14="http://schemas.microsoft.com/office/powerpoint/2010/main" val="3046190328"/>
              </p:ext>
            </p:extLst>
          </p:nvPr>
        </p:nvGraphicFramePr>
        <p:xfrm>
          <a:off x="4053196" y="4648200"/>
          <a:ext cx="4889500" cy="925513"/>
        </p:xfrm>
        <a:graphic>
          <a:graphicData uri="http://schemas.openxmlformats.org/presentationml/2006/ole">
            <mc:AlternateContent xmlns:mc="http://schemas.openxmlformats.org/markup-compatibility/2006">
              <mc:Choice xmlns:v="urn:schemas-microsoft-com:vml" Requires="v">
                <p:oleObj spid="_x0000_s269321" name="Equation" r:id="rId9" imgW="1675673" imgH="317362" progId="Equation.3">
                  <p:embed/>
                </p:oleObj>
              </mc:Choice>
              <mc:Fallback>
                <p:oleObj name="Equation" r:id="rId9" imgW="1675673" imgH="317362" progId="Equation.3">
                  <p:embed/>
                  <p:pic>
                    <p:nvPicPr>
                      <p:cNvPr id="0" name="Picture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53196" y="4648200"/>
                        <a:ext cx="4889500" cy="9255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Freeform 9"/>
          <p:cNvSpPr/>
          <p:nvPr/>
        </p:nvSpPr>
        <p:spPr>
          <a:xfrm>
            <a:off x="381000" y="3347335"/>
            <a:ext cx="1748118" cy="1870124"/>
          </a:xfrm>
          <a:custGeom>
            <a:avLst/>
            <a:gdLst>
              <a:gd name="connsiteX0" fmla="*/ 1156447 w 1748118"/>
              <a:gd name="connsiteY0" fmla="*/ 81665 h 1870124"/>
              <a:gd name="connsiteX1" fmla="*/ 1089212 w 1748118"/>
              <a:gd name="connsiteY1" fmla="*/ 14430 h 1870124"/>
              <a:gd name="connsiteX2" fmla="*/ 1035424 w 1748118"/>
              <a:gd name="connsiteY2" fmla="*/ 983 h 1870124"/>
              <a:gd name="connsiteX3" fmla="*/ 753035 w 1748118"/>
              <a:gd name="connsiteY3" fmla="*/ 81665 h 1870124"/>
              <a:gd name="connsiteX4" fmla="*/ 591671 w 1748118"/>
              <a:gd name="connsiteY4" fmla="*/ 189241 h 1870124"/>
              <a:gd name="connsiteX5" fmla="*/ 537882 w 1748118"/>
              <a:gd name="connsiteY5" fmla="*/ 229583 h 1870124"/>
              <a:gd name="connsiteX6" fmla="*/ 497541 w 1748118"/>
              <a:gd name="connsiteY6" fmla="*/ 256477 h 1870124"/>
              <a:gd name="connsiteX7" fmla="*/ 389965 w 1748118"/>
              <a:gd name="connsiteY7" fmla="*/ 364053 h 1870124"/>
              <a:gd name="connsiteX8" fmla="*/ 336177 w 1748118"/>
              <a:gd name="connsiteY8" fmla="*/ 444736 h 1870124"/>
              <a:gd name="connsiteX9" fmla="*/ 255494 w 1748118"/>
              <a:gd name="connsiteY9" fmla="*/ 498524 h 1870124"/>
              <a:gd name="connsiteX10" fmla="*/ 215153 w 1748118"/>
              <a:gd name="connsiteY10" fmla="*/ 552312 h 1870124"/>
              <a:gd name="connsiteX11" fmla="*/ 121024 w 1748118"/>
              <a:gd name="connsiteY11" fmla="*/ 700230 h 1870124"/>
              <a:gd name="connsiteX12" fmla="*/ 80682 w 1748118"/>
              <a:gd name="connsiteY12" fmla="*/ 754018 h 1870124"/>
              <a:gd name="connsiteX13" fmla="*/ 67235 w 1748118"/>
              <a:gd name="connsiteY13" fmla="*/ 794359 h 1870124"/>
              <a:gd name="connsiteX14" fmla="*/ 26894 w 1748118"/>
              <a:gd name="connsiteY14" fmla="*/ 928830 h 1870124"/>
              <a:gd name="connsiteX15" fmla="*/ 0 w 1748118"/>
              <a:gd name="connsiteY15" fmla="*/ 969171 h 1870124"/>
              <a:gd name="connsiteX16" fmla="*/ 26894 w 1748118"/>
              <a:gd name="connsiteY16" fmla="*/ 1238112 h 1870124"/>
              <a:gd name="connsiteX17" fmla="*/ 40341 w 1748118"/>
              <a:gd name="connsiteY17" fmla="*/ 1278453 h 1870124"/>
              <a:gd name="connsiteX18" fmla="*/ 161365 w 1748118"/>
              <a:gd name="connsiteY18" fmla="*/ 1507053 h 1870124"/>
              <a:gd name="connsiteX19" fmla="*/ 215153 w 1748118"/>
              <a:gd name="connsiteY19" fmla="*/ 1628077 h 1870124"/>
              <a:gd name="connsiteX20" fmla="*/ 242047 w 1748118"/>
              <a:gd name="connsiteY20" fmla="*/ 1668418 h 1870124"/>
              <a:gd name="connsiteX21" fmla="*/ 282388 w 1748118"/>
              <a:gd name="connsiteY21" fmla="*/ 1695312 h 1870124"/>
              <a:gd name="connsiteX22" fmla="*/ 389965 w 1748118"/>
              <a:gd name="connsiteY22" fmla="*/ 1775994 h 1870124"/>
              <a:gd name="connsiteX23" fmla="*/ 430306 w 1748118"/>
              <a:gd name="connsiteY23" fmla="*/ 1802889 h 1870124"/>
              <a:gd name="connsiteX24" fmla="*/ 618565 w 1748118"/>
              <a:gd name="connsiteY24" fmla="*/ 1843230 h 1870124"/>
              <a:gd name="connsiteX25" fmla="*/ 766482 w 1748118"/>
              <a:gd name="connsiteY25" fmla="*/ 1870124 h 1870124"/>
              <a:gd name="connsiteX26" fmla="*/ 1129553 w 1748118"/>
              <a:gd name="connsiteY26" fmla="*/ 1843230 h 1870124"/>
              <a:gd name="connsiteX27" fmla="*/ 1264024 w 1748118"/>
              <a:gd name="connsiteY27" fmla="*/ 1775994 h 1870124"/>
              <a:gd name="connsiteX28" fmla="*/ 1506071 w 1748118"/>
              <a:gd name="connsiteY28" fmla="*/ 1654971 h 1870124"/>
              <a:gd name="connsiteX29" fmla="*/ 1707777 w 1748118"/>
              <a:gd name="connsiteY29" fmla="*/ 1345689 h 1870124"/>
              <a:gd name="connsiteX30" fmla="*/ 1748118 w 1748118"/>
              <a:gd name="connsiteY30" fmla="*/ 1238112 h 1870124"/>
              <a:gd name="connsiteX31" fmla="*/ 1721224 w 1748118"/>
              <a:gd name="connsiteY31" fmla="*/ 767465 h 1870124"/>
              <a:gd name="connsiteX32" fmla="*/ 1694330 w 1748118"/>
              <a:gd name="connsiteY32" fmla="*/ 673336 h 1870124"/>
              <a:gd name="connsiteX33" fmla="*/ 1680882 w 1748118"/>
              <a:gd name="connsiteY33" fmla="*/ 579206 h 1870124"/>
              <a:gd name="connsiteX34" fmla="*/ 1627094 w 1748118"/>
              <a:gd name="connsiteY34" fmla="*/ 458183 h 1870124"/>
              <a:gd name="connsiteX35" fmla="*/ 1573306 w 1748118"/>
              <a:gd name="connsiteY35" fmla="*/ 296818 h 1870124"/>
              <a:gd name="connsiteX36" fmla="*/ 1546412 w 1748118"/>
              <a:gd name="connsiteY36" fmla="*/ 189241 h 1870124"/>
              <a:gd name="connsiteX37" fmla="*/ 1492624 w 1748118"/>
              <a:gd name="connsiteY37" fmla="*/ 95112 h 1870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748118" h="1870124">
                <a:moveTo>
                  <a:pt x="1156447" y="81665"/>
                </a:moveTo>
                <a:cubicBezTo>
                  <a:pt x="1134035" y="59253"/>
                  <a:pt x="1115584" y="32011"/>
                  <a:pt x="1089212" y="14430"/>
                </a:cubicBezTo>
                <a:cubicBezTo>
                  <a:pt x="1073835" y="4179"/>
                  <a:pt x="1053546" y="-2641"/>
                  <a:pt x="1035424" y="983"/>
                </a:cubicBezTo>
                <a:cubicBezTo>
                  <a:pt x="939429" y="20182"/>
                  <a:pt x="847165" y="54771"/>
                  <a:pt x="753035" y="81665"/>
                </a:cubicBezTo>
                <a:cubicBezTo>
                  <a:pt x="699247" y="117524"/>
                  <a:pt x="644941" y="152618"/>
                  <a:pt x="591671" y="189241"/>
                </a:cubicBezTo>
                <a:cubicBezTo>
                  <a:pt x="573202" y="201938"/>
                  <a:pt x="556119" y="216556"/>
                  <a:pt x="537882" y="229583"/>
                </a:cubicBezTo>
                <a:cubicBezTo>
                  <a:pt x="524731" y="238977"/>
                  <a:pt x="509499" y="245606"/>
                  <a:pt x="497541" y="256477"/>
                </a:cubicBezTo>
                <a:cubicBezTo>
                  <a:pt x="460017" y="290589"/>
                  <a:pt x="422968" y="325550"/>
                  <a:pt x="389965" y="364053"/>
                </a:cubicBezTo>
                <a:cubicBezTo>
                  <a:pt x="368930" y="388594"/>
                  <a:pt x="359033" y="421880"/>
                  <a:pt x="336177" y="444736"/>
                </a:cubicBezTo>
                <a:cubicBezTo>
                  <a:pt x="313321" y="467592"/>
                  <a:pt x="282388" y="480595"/>
                  <a:pt x="255494" y="498524"/>
                </a:cubicBezTo>
                <a:cubicBezTo>
                  <a:pt x="242047" y="516453"/>
                  <a:pt x="227585" y="533664"/>
                  <a:pt x="215153" y="552312"/>
                </a:cubicBezTo>
                <a:cubicBezTo>
                  <a:pt x="182735" y="600939"/>
                  <a:pt x="156090" y="653476"/>
                  <a:pt x="121024" y="700230"/>
                </a:cubicBezTo>
                <a:lnTo>
                  <a:pt x="80682" y="754018"/>
                </a:lnTo>
                <a:cubicBezTo>
                  <a:pt x="76200" y="767465"/>
                  <a:pt x="71403" y="780811"/>
                  <a:pt x="67235" y="794359"/>
                </a:cubicBezTo>
                <a:cubicBezTo>
                  <a:pt x="53473" y="839087"/>
                  <a:pt x="43693" y="885152"/>
                  <a:pt x="26894" y="928830"/>
                </a:cubicBezTo>
                <a:cubicBezTo>
                  <a:pt x="21092" y="943914"/>
                  <a:pt x="8965" y="955724"/>
                  <a:pt x="0" y="969171"/>
                </a:cubicBezTo>
                <a:cubicBezTo>
                  <a:pt x="8965" y="1058818"/>
                  <a:pt x="15241" y="1148775"/>
                  <a:pt x="26894" y="1238112"/>
                </a:cubicBezTo>
                <a:cubicBezTo>
                  <a:pt x="28727" y="1252167"/>
                  <a:pt x="34002" y="1265775"/>
                  <a:pt x="40341" y="1278453"/>
                </a:cubicBezTo>
                <a:cubicBezTo>
                  <a:pt x="78900" y="1355570"/>
                  <a:pt x="122806" y="1429936"/>
                  <a:pt x="161365" y="1507053"/>
                </a:cubicBezTo>
                <a:cubicBezTo>
                  <a:pt x="219002" y="1622327"/>
                  <a:pt x="158116" y="1528262"/>
                  <a:pt x="215153" y="1628077"/>
                </a:cubicBezTo>
                <a:cubicBezTo>
                  <a:pt x="223171" y="1642109"/>
                  <a:pt x="230619" y="1656990"/>
                  <a:pt x="242047" y="1668418"/>
                </a:cubicBezTo>
                <a:cubicBezTo>
                  <a:pt x="253475" y="1679846"/>
                  <a:pt x="269318" y="1685806"/>
                  <a:pt x="282388" y="1695312"/>
                </a:cubicBezTo>
                <a:cubicBezTo>
                  <a:pt x="318639" y="1721676"/>
                  <a:pt x="352670" y="1751130"/>
                  <a:pt x="389965" y="1775994"/>
                </a:cubicBezTo>
                <a:cubicBezTo>
                  <a:pt x="403412" y="1784959"/>
                  <a:pt x="415538" y="1796325"/>
                  <a:pt x="430306" y="1802889"/>
                </a:cubicBezTo>
                <a:cubicBezTo>
                  <a:pt x="509217" y="1837961"/>
                  <a:pt x="528819" y="1830409"/>
                  <a:pt x="618565" y="1843230"/>
                </a:cubicBezTo>
                <a:cubicBezTo>
                  <a:pt x="678780" y="1851832"/>
                  <a:pt x="708567" y="1858541"/>
                  <a:pt x="766482" y="1870124"/>
                </a:cubicBezTo>
                <a:cubicBezTo>
                  <a:pt x="887506" y="1861159"/>
                  <a:pt x="1009135" y="1858282"/>
                  <a:pt x="1129553" y="1843230"/>
                </a:cubicBezTo>
                <a:cubicBezTo>
                  <a:pt x="1175611" y="1837473"/>
                  <a:pt x="1225297" y="1795357"/>
                  <a:pt x="1264024" y="1775994"/>
                </a:cubicBezTo>
                <a:cubicBezTo>
                  <a:pt x="1538941" y="1638535"/>
                  <a:pt x="1352699" y="1746993"/>
                  <a:pt x="1506071" y="1654971"/>
                </a:cubicBezTo>
                <a:cubicBezTo>
                  <a:pt x="1573306" y="1551877"/>
                  <a:pt x="1643901" y="1450897"/>
                  <a:pt x="1707777" y="1345689"/>
                </a:cubicBezTo>
                <a:cubicBezTo>
                  <a:pt x="1719661" y="1326116"/>
                  <a:pt x="1738943" y="1265636"/>
                  <a:pt x="1748118" y="1238112"/>
                </a:cubicBezTo>
                <a:cubicBezTo>
                  <a:pt x="1745905" y="1176153"/>
                  <a:pt x="1749311" y="898537"/>
                  <a:pt x="1721224" y="767465"/>
                </a:cubicBezTo>
                <a:cubicBezTo>
                  <a:pt x="1714387" y="735557"/>
                  <a:pt x="1701167" y="705244"/>
                  <a:pt x="1694330" y="673336"/>
                </a:cubicBezTo>
                <a:cubicBezTo>
                  <a:pt x="1687689" y="642344"/>
                  <a:pt x="1688569" y="609955"/>
                  <a:pt x="1680882" y="579206"/>
                </a:cubicBezTo>
                <a:cubicBezTo>
                  <a:pt x="1662481" y="505605"/>
                  <a:pt x="1651547" y="523391"/>
                  <a:pt x="1627094" y="458183"/>
                </a:cubicBezTo>
                <a:cubicBezTo>
                  <a:pt x="1607186" y="405095"/>
                  <a:pt x="1589598" y="351125"/>
                  <a:pt x="1573306" y="296818"/>
                </a:cubicBezTo>
                <a:cubicBezTo>
                  <a:pt x="1562685" y="261414"/>
                  <a:pt x="1566915" y="219996"/>
                  <a:pt x="1546412" y="189241"/>
                </a:cubicBezTo>
                <a:cubicBezTo>
                  <a:pt x="1490138" y="104829"/>
                  <a:pt x="1492624" y="140882"/>
                  <a:pt x="1492624" y="95112"/>
                </a:cubicBezTo>
              </a:path>
            </a:pathLst>
          </a:custGeom>
          <a:ln w="76200">
            <a:solidFill>
              <a:srgbClr val="FF0000"/>
            </a:solidFill>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34" name="Slide Number Placeholder 33"/>
          <p:cNvSpPr>
            <a:spLocks noGrp="1"/>
          </p:cNvSpPr>
          <p:nvPr>
            <p:ph type="sldNum" sz="quarter" idx="12"/>
          </p:nvPr>
        </p:nvSpPr>
        <p:spPr/>
        <p:txBody>
          <a:bodyPr/>
          <a:lstStyle/>
          <a:p>
            <a:fld id="{B6F15528-21DE-4FAA-801E-634DDDAF4B2B}" type="slidenum">
              <a:rPr lang="en-US" smtClean="0"/>
              <a:pPr/>
              <a:t>24</a:t>
            </a:fld>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2251564509"/>
              </p:ext>
            </p:extLst>
          </p:nvPr>
        </p:nvGraphicFramePr>
        <p:xfrm>
          <a:off x="3361032" y="3689316"/>
          <a:ext cx="403724" cy="520135"/>
        </p:xfrm>
        <a:graphic>
          <a:graphicData uri="http://schemas.openxmlformats.org/presentationml/2006/ole">
            <mc:AlternateContent xmlns:mc="http://schemas.openxmlformats.org/markup-compatibility/2006">
              <mc:Choice xmlns:v="urn:schemas-microsoft-com:vml" Requires="v">
                <p:oleObj spid="_x0000_s269322" name="Equation" r:id="rId11" imgW="177646" imgH="228402" progId="Equation.3">
                  <p:embed/>
                </p:oleObj>
              </mc:Choice>
              <mc:Fallback>
                <p:oleObj name="Equation" r:id="rId11" imgW="177646" imgH="228402" progId="Equation.3">
                  <p:embed/>
                  <p:pic>
                    <p:nvPicPr>
                      <p:cNvPr id="0" name="Picture 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61032" y="3689316"/>
                        <a:ext cx="403724" cy="52013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4182362795"/>
              </p:ext>
            </p:extLst>
          </p:nvPr>
        </p:nvGraphicFramePr>
        <p:xfrm>
          <a:off x="3695308" y="3295877"/>
          <a:ext cx="288925" cy="404812"/>
        </p:xfrm>
        <a:graphic>
          <a:graphicData uri="http://schemas.openxmlformats.org/presentationml/2006/ole">
            <mc:AlternateContent xmlns:mc="http://schemas.openxmlformats.org/markup-compatibility/2006">
              <mc:Choice xmlns:v="urn:schemas-microsoft-com:vml" Requires="v">
                <p:oleObj spid="_x0000_s269323" name="Equation" r:id="rId13" imgW="126725" imgH="177415" progId="Equation.3">
                  <p:embed/>
                </p:oleObj>
              </mc:Choice>
              <mc:Fallback>
                <p:oleObj name="Equation" r:id="rId13" imgW="126725" imgH="177415" progId="Equation.3">
                  <p:embed/>
                  <p:pic>
                    <p:nvPicPr>
                      <p:cNvPr id="0" name="Picture 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695308" y="3295877"/>
                        <a:ext cx="288925" cy="4048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55"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1000" fill="hold"/>
                                        <p:tgtEl>
                                          <p:spTgt spid="29"/>
                                        </p:tgtEl>
                                        <p:attrNameLst>
                                          <p:attrName>ppt_w</p:attrName>
                                        </p:attrNameLst>
                                      </p:cBhvr>
                                      <p:tavLst>
                                        <p:tav tm="0">
                                          <p:val>
                                            <p:strVal val="#ppt_w*0.70"/>
                                          </p:val>
                                        </p:tav>
                                        <p:tav tm="100000">
                                          <p:val>
                                            <p:strVal val="#ppt_w"/>
                                          </p:val>
                                        </p:tav>
                                      </p:tavLst>
                                    </p:anim>
                                    <p:anim calcmode="lin" valueType="num">
                                      <p:cBhvr>
                                        <p:cTn id="14" dur="1000" fill="hold"/>
                                        <p:tgtEl>
                                          <p:spTgt spid="29"/>
                                        </p:tgtEl>
                                        <p:attrNameLst>
                                          <p:attrName>ppt_h</p:attrName>
                                        </p:attrNameLst>
                                      </p:cBhvr>
                                      <p:tavLst>
                                        <p:tav tm="0">
                                          <p:val>
                                            <p:strVal val="#ppt_h"/>
                                          </p:val>
                                        </p:tav>
                                        <p:tav tm="100000">
                                          <p:val>
                                            <p:strVal val="#ppt_h"/>
                                          </p:val>
                                        </p:tav>
                                      </p:tavLst>
                                    </p:anim>
                                    <p:animEffect transition="in" filter="fade">
                                      <p:cBhvr>
                                        <p:cTn id="15" dur="1000"/>
                                        <p:tgtEl>
                                          <p:spTgt spid="29"/>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29698"/>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childTnLst>
                                </p:cTn>
                              </p:par>
                              <p:par>
                                <p:cTn id="28" presetID="1" presetClass="exit" presetSubtype="0" fill="hold" nodeType="withEffect">
                                  <p:stCondLst>
                                    <p:cond delay="0"/>
                                  </p:stCondLst>
                                  <p:childTnLst>
                                    <p:set>
                                      <p:cBhvr>
                                        <p:cTn id="29" dur="1" fill="hold">
                                          <p:stCondLst>
                                            <p:cond delay="0"/>
                                          </p:stCondLst>
                                        </p:cTn>
                                        <p:tgtEl>
                                          <p:spTgt spid="29698"/>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33"/>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animEffect transition="in" filter="fade">
                                      <p:cBhvr>
                                        <p:cTn id="4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3" grpId="0" animBg="1"/>
      <p:bldP spid="27"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Object 22"/>
          <p:cNvGraphicFramePr>
            <a:graphicFrameLocks noChangeAspect="1"/>
          </p:cNvGraphicFramePr>
          <p:nvPr>
            <p:extLst>
              <p:ext uri="{D42A27DB-BD31-4B8C-83A1-F6EECF244321}">
                <p14:modId xmlns:p14="http://schemas.microsoft.com/office/powerpoint/2010/main" val="828089286"/>
              </p:ext>
            </p:extLst>
          </p:nvPr>
        </p:nvGraphicFramePr>
        <p:xfrm>
          <a:off x="3024187" y="4097338"/>
          <a:ext cx="5129213" cy="550862"/>
        </p:xfrm>
        <a:graphic>
          <a:graphicData uri="http://schemas.openxmlformats.org/presentationml/2006/ole">
            <mc:AlternateContent xmlns:mc="http://schemas.openxmlformats.org/markup-compatibility/2006">
              <mc:Choice xmlns:v="urn:schemas-microsoft-com:vml" Requires="v">
                <p:oleObj spid="_x0000_s270340" name="Equation" r:id="rId3" imgW="2133600" imgH="228600" progId="Equation.3">
                  <p:embed/>
                </p:oleObj>
              </mc:Choice>
              <mc:Fallback>
                <p:oleObj name="Equation" r:id="rId3" imgW="2133600" imgH="22860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4187" y="4097338"/>
                        <a:ext cx="5129213" cy="5508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p:txBody>
          <a:bodyPr>
            <a:normAutofit/>
          </a:bodyPr>
          <a:lstStyle/>
          <a:p>
            <a:r>
              <a:rPr lang="en-US" dirty="0" smtClean="0"/>
              <a:t>Solving Trust Region Sub-Problem</a:t>
            </a:r>
            <a:endParaRPr lang="en-US" dirty="0"/>
          </a:p>
        </p:txBody>
      </p:sp>
      <p:sp>
        <p:nvSpPr>
          <p:cNvPr id="3" name="Content Placeholder 2"/>
          <p:cNvSpPr>
            <a:spLocks noGrp="1"/>
          </p:cNvSpPr>
          <p:nvPr>
            <p:ph idx="1"/>
          </p:nvPr>
        </p:nvSpPr>
        <p:spPr>
          <a:xfrm>
            <a:off x="457200" y="1600200"/>
            <a:ext cx="8229600" cy="4953000"/>
          </a:xfrm>
        </p:spPr>
        <p:txBody>
          <a:bodyPr>
            <a:normAutofit fontScale="85000" lnSpcReduction="20000"/>
          </a:bodyPr>
          <a:lstStyle/>
          <a:p>
            <a:r>
              <a:rPr lang="en-US" dirty="0" smtClean="0"/>
              <a:t>Constrained optimization</a:t>
            </a:r>
            <a:br>
              <a:rPr lang="en-US" dirty="0" smtClean="0"/>
            </a:br>
            <a:r>
              <a:rPr lang="en-US" dirty="0" smtClean="0"/>
              <a:t>								minimize </a:t>
            </a:r>
          </a:p>
          <a:p>
            <a:endParaRPr lang="en-US" dirty="0" smtClean="0"/>
          </a:p>
          <a:p>
            <a:endParaRPr lang="en-US" dirty="0" smtClean="0"/>
          </a:p>
          <a:p>
            <a:r>
              <a:rPr lang="en-US" dirty="0" smtClean="0"/>
              <a:t>Unconstrained </a:t>
            </a:r>
            <a:r>
              <a:rPr lang="en-US" dirty="0" err="1" smtClean="0"/>
              <a:t>Lagrangian</a:t>
            </a:r>
            <a:r>
              <a:rPr lang="en-US" dirty="0" smtClean="0"/>
              <a:t> Formulation</a:t>
            </a:r>
            <a:br>
              <a:rPr lang="en-US" dirty="0" smtClean="0"/>
            </a:br>
            <a:r>
              <a:rPr lang="en-US" dirty="0" smtClean="0"/>
              <a:t>								minimize</a:t>
            </a:r>
            <a:endParaRPr lang="en-US" dirty="0"/>
          </a:p>
          <a:p>
            <a:endParaRPr lang="en-US" dirty="0" smtClean="0"/>
          </a:p>
          <a:p>
            <a:endParaRPr lang="en-US" dirty="0" smtClean="0">
              <a:solidFill>
                <a:schemeClr val="accent2">
                  <a:lumMod val="50000"/>
                </a:schemeClr>
              </a:solidFill>
            </a:endParaRPr>
          </a:p>
          <a:p>
            <a:r>
              <a:rPr lang="en-US" dirty="0" smtClean="0">
                <a:solidFill>
                  <a:schemeClr val="accent2">
                    <a:lumMod val="50000"/>
                  </a:schemeClr>
                </a:solidFill>
              </a:rPr>
              <a:t>Can be optimized </a:t>
            </a:r>
            <a:r>
              <a:rPr lang="en-US" b="1" dirty="0" smtClean="0">
                <a:solidFill>
                  <a:schemeClr val="accent2">
                    <a:lumMod val="50000"/>
                  </a:schemeClr>
                </a:solidFill>
              </a:rPr>
              <a:t>globally</a:t>
            </a:r>
            <a:r>
              <a:rPr lang="en-US" dirty="0" smtClean="0">
                <a:solidFill>
                  <a:schemeClr val="accent2">
                    <a:lumMod val="50000"/>
                  </a:schemeClr>
                </a:solidFill>
              </a:rPr>
              <a:t> 			u	using graph-cut or convex					continuous formulation </a:t>
            </a:r>
          </a:p>
          <a:p>
            <a:endParaRPr lang="en-US" dirty="0"/>
          </a:p>
        </p:txBody>
      </p:sp>
      <p:graphicFrame>
        <p:nvGraphicFramePr>
          <p:cNvPr id="4" name="Object 3"/>
          <p:cNvGraphicFramePr>
            <a:graphicFrameLocks noChangeAspect="1"/>
          </p:cNvGraphicFramePr>
          <p:nvPr>
            <p:extLst>
              <p:ext uri="{D42A27DB-BD31-4B8C-83A1-F6EECF244321}">
                <p14:modId xmlns:p14="http://schemas.microsoft.com/office/powerpoint/2010/main" val="3979515792"/>
              </p:ext>
            </p:extLst>
          </p:nvPr>
        </p:nvGraphicFramePr>
        <p:xfrm>
          <a:off x="2965450" y="2133600"/>
          <a:ext cx="3054350" cy="1157288"/>
        </p:xfrm>
        <a:graphic>
          <a:graphicData uri="http://schemas.openxmlformats.org/presentationml/2006/ole">
            <mc:AlternateContent xmlns:mc="http://schemas.openxmlformats.org/markup-compatibility/2006">
              <mc:Choice xmlns:v="urn:schemas-microsoft-com:vml" Requires="v">
                <p:oleObj spid="_x0000_s270341" name="Equation" r:id="rId5" imgW="1269449" imgH="482391" progId="Equation.3">
                  <p:embed/>
                </p:oleObj>
              </mc:Choice>
              <mc:Fallback>
                <p:oleObj name="Equation" r:id="rId5" imgW="1269449" imgH="482391"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65450" y="2133600"/>
                        <a:ext cx="3054350" cy="11572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5" name="Group 4"/>
          <p:cNvGrpSpPr/>
          <p:nvPr/>
        </p:nvGrpSpPr>
        <p:grpSpPr>
          <a:xfrm>
            <a:off x="6324600" y="1676400"/>
            <a:ext cx="2562519" cy="1343122"/>
            <a:chOff x="798513" y="2925762"/>
            <a:chExt cx="5932487" cy="3227387"/>
          </a:xfrm>
        </p:grpSpPr>
        <p:grpSp>
          <p:nvGrpSpPr>
            <p:cNvPr id="6" name="Group 19"/>
            <p:cNvGrpSpPr/>
            <p:nvPr/>
          </p:nvGrpSpPr>
          <p:grpSpPr>
            <a:xfrm>
              <a:off x="798513" y="2925762"/>
              <a:ext cx="5932487" cy="3227387"/>
              <a:chOff x="798513" y="2925762"/>
              <a:chExt cx="5932487" cy="3227387"/>
            </a:xfrm>
          </p:grpSpPr>
          <p:sp>
            <p:nvSpPr>
              <p:cNvPr id="7" name="Freeform 6"/>
              <p:cNvSpPr/>
              <p:nvPr/>
            </p:nvSpPr>
            <p:spPr>
              <a:xfrm>
                <a:off x="798513" y="2925762"/>
                <a:ext cx="5932487" cy="3227387"/>
              </a:xfrm>
              <a:custGeom>
                <a:avLst/>
                <a:gdLst>
                  <a:gd name="connsiteX0" fmla="*/ 725487 w 5921374"/>
                  <a:gd name="connsiteY0" fmla="*/ 3170237 h 3314700"/>
                  <a:gd name="connsiteX1" fmla="*/ 935037 w 5921374"/>
                  <a:gd name="connsiteY1" fmla="*/ 2322512 h 3314700"/>
                  <a:gd name="connsiteX2" fmla="*/ 1554162 w 5921374"/>
                  <a:gd name="connsiteY2" fmla="*/ 1427162 h 3314700"/>
                  <a:gd name="connsiteX3" fmla="*/ 2716212 w 5921374"/>
                  <a:gd name="connsiteY3" fmla="*/ 465137 h 3314700"/>
                  <a:gd name="connsiteX4" fmla="*/ 3754437 w 5921374"/>
                  <a:gd name="connsiteY4" fmla="*/ 36512 h 3314700"/>
                  <a:gd name="connsiteX5" fmla="*/ 4383087 w 5921374"/>
                  <a:gd name="connsiteY5" fmla="*/ 246062 h 3314700"/>
                  <a:gd name="connsiteX6" fmla="*/ 4592637 w 5921374"/>
                  <a:gd name="connsiteY6" fmla="*/ 817562 h 3314700"/>
                  <a:gd name="connsiteX7" fmla="*/ 4421187 w 5921374"/>
                  <a:gd name="connsiteY7" fmla="*/ 1331912 h 3314700"/>
                  <a:gd name="connsiteX8" fmla="*/ 4202112 w 5921374"/>
                  <a:gd name="connsiteY8" fmla="*/ 2093912 h 3314700"/>
                  <a:gd name="connsiteX9" fmla="*/ 4192587 w 5921374"/>
                  <a:gd name="connsiteY9" fmla="*/ 2646362 h 3314700"/>
                  <a:gd name="connsiteX10" fmla="*/ 4525962 w 5921374"/>
                  <a:gd name="connsiteY10" fmla="*/ 3027362 h 3314700"/>
                  <a:gd name="connsiteX11" fmla="*/ 5287962 w 5921374"/>
                  <a:gd name="connsiteY11" fmla="*/ 3189287 h 3314700"/>
                  <a:gd name="connsiteX12" fmla="*/ 725487 w 5921374"/>
                  <a:gd name="connsiteY12" fmla="*/ 3170237 h 3314700"/>
                  <a:gd name="connsiteX0" fmla="*/ 725487 w 5921374"/>
                  <a:gd name="connsiteY0" fmla="*/ 3170237 h 3314700"/>
                  <a:gd name="connsiteX1" fmla="*/ 935037 w 5921374"/>
                  <a:gd name="connsiteY1" fmla="*/ 2322512 h 3314700"/>
                  <a:gd name="connsiteX2" fmla="*/ 1554162 w 5921374"/>
                  <a:gd name="connsiteY2" fmla="*/ 1427162 h 3314700"/>
                  <a:gd name="connsiteX3" fmla="*/ 2716212 w 5921374"/>
                  <a:gd name="connsiteY3" fmla="*/ 465137 h 3314700"/>
                  <a:gd name="connsiteX4" fmla="*/ 3754437 w 5921374"/>
                  <a:gd name="connsiteY4" fmla="*/ 36512 h 3314700"/>
                  <a:gd name="connsiteX5" fmla="*/ 4383087 w 5921374"/>
                  <a:gd name="connsiteY5" fmla="*/ 246062 h 3314700"/>
                  <a:gd name="connsiteX6" fmla="*/ 4592637 w 5921374"/>
                  <a:gd name="connsiteY6" fmla="*/ 817562 h 3314700"/>
                  <a:gd name="connsiteX7" fmla="*/ 4421187 w 5921374"/>
                  <a:gd name="connsiteY7" fmla="*/ 1331912 h 3314700"/>
                  <a:gd name="connsiteX8" fmla="*/ 4202112 w 5921374"/>
                  <a:gd name="connsiteY8" fmla="*/ 2093912 h 3314700"/>
                  <a:gd name="connsiteX9" fmla="*/ 4335462 w 5921374"/>
                  <a:gd name="connsiteY9" fmla="*/ 2636837 h 3314700"/>
                  <a:gd name="connsiteX10" fmla="*/ 4525962 w 5921374"/>
                  <a:gd name="connsiteY10" fmla="*/ 3027362 h 3314700"/>
                  <a:gd name="connsiteX11" fmla="*/ 5287962 w 5921374"/>
                  <a:gd name="connsiteY11" fmla="*/ 3189287 h 3314700"/>
                  <a:gd name="connsiteX12" fmla="*/ 725487 w 5921374"/>
                  <a:gd name="connsiteY12" fmla="*/ 3170237 h 3314700"/>
                  <a:gd name="connsiteX0" fmla="*/ 725487 w 5965825"/>
                  <a:gd name="connsiteY0" fmla="*/ 3170237 h 3314700"/>
                  <a:gd name="connsiteX1" fmla="*/ 935037 w 5965825"/>
                  <a:gd name="connsiteY1" fmla="*/ 2322512 h 3314700"/>
                  <a:gd name="connsiteX2" fmla="*/ 1554162 w 5965825"/>
                  <a:gd name="connsiteY2" fmla="*/ 1427162 h 3314700"/>
                  <a:gd name="connsiteX3" fmla="*/ 2716212 w 5965825"/>
                  <a:gd name="connsiteY3" fmla="*/ 465137 h 3314700"/>
                  <a:gd name="connsiteX4" fmla="*/ 3754437 w 5965825"/>
                  <a:gd name="connsiteY4" fmla="*/ 36512 h 3314700"/>
                  <a:gd name="connsiteX5" fmla="*/ 4383087 w 5965825"/>
                  <a:gd name="connsiteY5" fmla="*/ 246062 h 3314700"/>
                  <a:gd name="connsiteX6" fmla="*/ 4592637 w 5965825"/>
                  <a:gd name="connsiteY6" fmla="*/ 817562 h 3314700"/>
                  <a:gd name="connsiteX7" fmla="*/ 4421187 w 5965825"/>
                  <a:gd name="connsiteY7" fmla="*/ 1331912 h 3314700"/>
                  <a:gd name="connsiteX8" fmla="*/ 4202112 w 5965825"/>
                  <a:gd name="connsiteY8" fmla="*/ 2093912 h 3314700"/>
                  <a:gd name="connsiteX9" fmla="*/ 4335462 w 5965825"/>
                  <a:gd name="connsiteY9" fmla="*/ 2636837 h 3314700"/>
                  <a:gd name="connsiteX10" fmla="*/ 4792662 w 5965825"/>
                  <a:gd name="connsiteY10" fmla="*/ 2941637 h 3314700"/>
                  <a:gd name="connsiteX11" fmla="*/ 5287962 w 5965825"/>
                  <a:gd name="connsiteY11" fmla="*/ 3189287 h 3314700"/>
                  <a:gd name="connsiteX12" fmla="*/ 725487 w 5965825"/>
                  <a:gd name="connsiteY12" fmla="*/ 3170237 h 3314700"/>
                  <a:gd name="connsiteX0" fmla="*/ 725487 w 5932487"/>
                  <a:gd name="connsiteY0" fmla="*/ 3170237 h 3314700"/>
                  <a:gd name="connsiteX1" fmla="*/ 906462 w 5932487"/>
                  <a:gd name="connsiteY1" fmla="*/ 2322512 h 3314700"/>
                  <a:gd name="connsiteX2" fmla="*/ 1525587 w 5932487"/>
                  <a:gd name="connsiteY2" fmla="*/ 1427162 h 3314700"/>
                  <a:gd name="connsiteX3" fmla="*/ 2687637 w 5932487"/>
                  <a:gd name="connsiteY3" fmla="*/ 465137 h 3314700"/>
                  <a:gd name="connsiteX4" fmla="*/ 3725862 w 5932487"/>
                  <a:gd name="connsiteY4" fmla="*/ 36512 h 3314700"/>
                  <a:gd name="connsiteX5" fmla="*/ 4354512 w 5932487"/>
                  <a:gd name="connsiteY5" fmla="*/ 246062 h 3314700"/>
                  <a:gd name="connsiteX6" fmla="*/ 4564062 w 5932487"/>
                  <a:gd name="connsiteY6" fmla="*/ 817562 h 3314700"/>
                  <a:gd name="connsiteX7" fmla="*/ 4392612 w 5932487"/>
                  <a:gd name="connsiteY7" fmla="*/ 1331912 h 3314700"/>
                  <a:gd name="connsiteX8" fmla="*/ 4173537 w 5932487"/>
                  <a:gd name="connsiteY8" fmla="*/ 2093912 h 3314700"/>
                  <a:gd name="connsiteX9" fmla="*/ 4306887 w 5932487"/>
                  <a:gd name="connsiteY9" fmla="*/ 2636837 h 3314700"/>
                  <a:gd name="connsiteX10" fmla="*/ 4764087 w 5932487"/>
                  <a:gd name="connsiteY10" fmla="*/ 2941637 h 3314700"/>
                  <a:gd name="connsiteX11" fmla="*/ 5259387 w 5932487"/>
                  <a:gd name="connsiteY11" fmla="*/ 3189287 h 3314700"/>
                  <a:gd name="connsiteX12" fmla="*/ 725487 w 5932487"/>
                  <a:gd name="connsiteY12" fmla="*/ 3170237 h 3314700"/>
                  <a:gd name="connsiteX0" fmla="*/ 725487 w 5932487"/>
                  <a:gd name="connsiteY0" fmla="*/ 3170237 h 3227387"/>
                  <a:gd name="connsiteX1" fmla="*/ 906462 w 5932487"/>
                  <a:gd name="connsiteY1" fmla="*/ 2322512 h 3227387"/>
                  <a:gd name="connsiteX2" fmla="*/ 1525587 w 5932487"/>
                  <a:gd name="connsiteY2" fmla="*/ 1427162 h 3227387"/>
                  <a:gd name="connsiteX3" fmla="*/ 2687637 w 5932487"/>
                  <a:gd name="connsiteY3" fmla="*/ 465137 h 3227387"/>
                  <a:gd name="connsiteX4" fmla="*/ 3725862 w 5932487"/>
                  <a:gd name="connsiteY4" fmla="*/ 36512 h 3227387"/>
                  <a:gd name="connsiteX5" fmla="*/ 4354512 w 5932487"/>
                  <a:gd name="connsiteY5" fmla="*/ 246062 h 3227387"/>
                  <a:gd name="connsiteX6" fmla="*/ 4564062 w 5932487"/>
                  <a:gd name="connsiteY6" fmla="*/ 817562 h 3227387"/>
                  <a:gd name="connsiteX7" fmla="*/ 4392612 w 5932487"/>
                  <a:gd name="connsiteY7" fmla="*/ 1331912 h 3227387"/>
                  <a:gd name="connsiteX8" fmla="*/ 4173537 w 5932487"/>
                  <a:gd name="connsiteY8" fmla="*/ 2093912 h 3227387"/>
                  <a:gd name="connsiteX9" fmla="*/ 4306887 w 5932487"/>
                  <a:gd name="connsiteY9" fmla="*/ 2636837 h 3227387"/>
                  <a:gd name="connsiteX10" fmla="*/ 4764087 w 5932487"/>
                  <a:gd name="connsiteY10" fmla="*/ 2941637 h 3227387"/>
                  <a:gd name="connsiteX11" fmla="*/ 5259387 w 5932487"/>
                  <a:gd name="connsiteY11" fmla="*/ 3189287 h 3227387"/>
                  <a:gd name="connsiteX12" fmla="*/ 725487 w 5932487"/>
                  <a:gd name="connsiteY12" fmla="*/ 3170237 h 3227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932487" h="3227387">
                    <a:moveTo>
                      <a:pt x="725487" y="3170237"/>
                    </a:moveTo>
                    <a:cubicBezTo>
                      <a:pt x="0" y="3025775"/>
                      <a:pt x="773112" y="2613024"/>
                      <a:pt x="906462" y="2322512"/>
                    </a:cubicBezTo>
                    <a:cubicBezTo>
                      <a:pt x="1039812" y="2032000"/>
                      <a:pt x="1228725" y="1736725"/>
                      <a:pt x="1525587" y="1427162"/>
                    </a:cubicBezTo>
                    <a:cubicBezTo>
                      <a:pt x="1822450" y="1117600"/>
                      <a:pt x="2320925" y="696912"/>
                      <a:pt x="2687637" y="465137"/>
                    </a:cubicBezTo>
                    <a:cubicBezTo>
                      <a:pt x="3054350" y="233362"/>
                      <a:pt x="3448050" y="73024"/>
                      <a:pt x="3725862" y="36512"/>
                    </a:cubicBezTo>
                    <a:cubicBezTo>
                      <a:pt x="4003674" y="0"/>
                      <a:pt x="4214812" y="115887"/>
                      <a:pt x="4354512" y="246062"/>
                    </a:cubicBezTo>
                    <a:cubicBezTo>
                      <a:pt x="4494212" y="376237"/>
                      <a:pt x="4557712" y="636587"/>
                      <a:pt x="4564062" y="817562"/>
                    </a:cubicBezTo>
                    <a:cubicBezTo>
                      <a:pt x="4570412" y="998537"/>
                      <a:pt x="4457699" y="1119187"/>
                      <a:pt x="4392612" y="1331912"/>
                    </a:cubicBezTo>
                    <a:cubicBezTo>
                      <a:pt x="4327525" y="1544637"/>
                      <a:pt x="4187825" y="1876425"/>
                      <a:pt x="4173537" y="2093912"/>
                    </a:cubicBezTo>
                    <a:cubicBezTo>
                      <a:pt x="4159250" y="2311400"/>
                      <a:pt x="4208462" y="2495550"/>
                      <a:pt x="4306887" y="2636837"/>
                    </a:cubicBezTo>
                    <a:cubicBezTo>
                      <a:pt x="4405312" y="2778125"/>
                      <a:pt x="4605337" y="2849562"/>
                      <a:pt x="4764087" y="2941637"/>
                    </a:cubicBezTo>
                    <a:cubicBezTo>
                      <a:pt x="4922837" y="3033712"/>
                      <a:pt x="5932487" y="3151187"/>
                      <a:pt x="5259387" y="3189287"/>
                    </a:cubicBezTo>
                    <a:cubicBezTo>
                      <a:pt x="4586287" y="3227387"/>
                      <a:pt x="1479550" y="3219450"/>
                      <a:pt x="725487" y="3170237"/>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Freeform 7"/>
              <p:cNvSpPr/>
              <p:nvPr/>
            </p:nvSpPr>
            <p:spPr>
              <a:xfrm>
                <a:off x="1905000" y="3419475"/>
                <a:ext cx="3171825" cy="2601913"/>
              </a:xfrm>
              <a:custGeom>
                <a:avLst/>
                <a:gdLst>
                  <a:gd name="connsiteX0" fmla="*/ 274638 w 3171825"/>
                  <a:gd name="connsiteY0" fmla="*/ 2171700 h 2601913"/>
                  <a:gd name="connsiteX1" fmla="*/ 569913 w 3171825"/>
                  <a:gd name="connsiteY1" fmla="*/ 1352550 h 2601913"/>
                  <a:gd name="connsiteX2" fmla="*/ 1570038 w 3171825"/>
                  <a:gd name="connsiteY2" fmla="*/ 447675 h 2601913"/>
                  <a:gd name="connsiteX3" fmla="*/ 2513013 w 3171825"/>
                  <a:gd name="connsiteY3" fmla="*/ 19050 h 2601913"/>
                  <a:gd name="connsiteX4" fmla="*/ 2894013 w 3171825"/>
                  <a:gd name="connsiteY4" fmla="*/ 561975 h 2601913"/>
                  <a:gd name="connsiteX5" fmla="*/ 2436813 w 3171825"/>
                  <a:gd name="connsiteY5" fmla="*/ 1704975 h 2601913"/>
                  <a:gd name="connsiteX6" fmla="*/ 2836863 w 3171825"/>
                  <a:gd name="connsiteY6" fmla="*/ 2438400 h 2601913"/>
                  <a:gd name="connsiteX7" fmla="*/ 427038 w 3171825"/>
                  <a:gd name="connsiteY7" fmla="*/ 2552700 h 2601913"/>
                  <a:gd name="connsiteX8" fmla="*/ 274638 w 3171825"/>
                  <a:gd name="connsiteY8" fmla="*/ 2171700 h 2601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1825" h="2601913">
                    <a:moveTo>
                      <a:pt x="274638" y="2171700"/>
                    </a:moveTo>
                    <a:cubicBezTo>
                      <a:pt x="298451" y="1971675"/>
                      <a:pt x="354013" y="1639887"/>
                      <a:pt x="569913" y="1352550"/>
                    </a:cubicBezTo>
                    <a:cubicBezTo>
                      <a:pt x="785813" y="1065213"/>
                      <a:pt x="1246188" y="669925"/>
                      <a:pt x="1570038" y="447675"/>
                    </a:cubicBezTo>
                    <a:cubicBezTo>
                      <a:pt x="1893888" y="225425"/>
                      <a:pt x="2292351" y="0"/>
                      <a:pt x="2513013" y="19050"/>
                    </a:cubicBezTo>
                    <a:cubicBezTo>
                      <a:pt x="2733675" y="38100"/>
                      <a:pt x="2906713" y="280988"/>
                      <a:pt x="2894013" y="561975"/>
                    </a:cubicBezTo>
                    <a:cubicBezTo>
                      <a:pt x="2881313" y="842963"/>
                      <a:pt x="2446338" y="1392238"/>
                      <a:pt x="2436813" y="1704975"/>
                    </a:cubicBezTo>
                    <a:cubicBezTo>
                      <a:pt x="2427288" y="2017712"/>
                      <a:pt x="3171825" y="2297113"/>
                      <a:pt x="2836863" y="2438400"/>
                    </a:cubicBezTo>
                    <a:cubicBezTo>
                      <a:pt x="2501901" y="2579687"/>
                      <a:pt x="854076" y="2601913"/>
                      <a:pt x="427038" y="2552700"/>
                    </a:cubicBezTo>
                    <a:cubicBezTo>
                      <a:pt x="0" y="2503487"/>
                      <a:pt x="250826" y="2371725"/>
                      <a:pt x="274638" y="2171700"/>
                    </a:cubicBezTo>
                    <a:close/>
                  </a:path>
                </a:pathLst>
              </a:custGeom>
              <a:solidFill>
                <a:srgbClr val="FFE7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 name="Freeform 8"/>
              <p:cNvSpPr/>
              <p:nvPr/>
            </p:nvSpPr>
            <p:spPr>
              <a:xfrm>
                <a:off x="2479675" y="3940175"/>
                <a:ext cx="1979613" cy="1809750"/>
              </a:xfrm>
              <a:custGeom>
                <a:avLst/>
                <a:gdLst>
                  <a:gd name="connsiteX0" fmla="*/ 90488 w 1979613"/>
                  <a:gd name="connsiteY0" fmla="*/ 1603375 h 1809750"/>
                  <a:gd name="connsiteX1" fmla="*/ 433388 w 1979613"/>
                  <a:gd name="connsiteY1" fmla="*/ 898525 h 1809750"/>
                  <a:gd name="connsiteX2" fmla="*/ 1042988 w 1979613"/>
                  <a:gd name="connsiteY2" fmla="*/ 279400 h 1809750"/>
                  <a:gd name="connsiteX3" fmla="*/ 1500188 w 1979613"/>
                  <a:gd name="connsiteY3" fmla="*/ 3175 h 1809750"/>
                  <a:gd name="connsiteX4" fmla="*/ 1500188 w 1979613"/>
                  <a:gd name="connsiteY4" fmla="*/ 298450 h 1809750"/>
                  <a:gd name="connsiteX5" fmla="*/ 1681163 w 1979613"/>
                  <a:gd name="connsiteY5" fmla="*/ 346075 h 1809750"/>
                  <a:gd name="connsiteX6" fmla="*/ 1909763 w 1979613"/>
                  <a:gd name="connsiteY6" fmla="*/ 136525 h 1809750"/>
                  <a:gd name="connsiteX7" fmla="*/ 1919288 w 1979613"/>
                  <a:gd name="connsiteY7" fmla="*/ 403225 h 1809750"/>
                  <a:gd name="connsiteX8" fmla="*/ 1547813 w 1979613"/>
                  <a:gd name="connsiteY8" fmla="*/ 965200 h 1809750"/>
                  <a:gd name="connsiteX9" fmla="*/ 1862138 w 1979613"/>
                  <a:gd name="connsiteY9" fmla="*/ 1651000 h 1809750"/>
                  <a:gd name="connsiteX10" fmla="*/ 1243013 w 1979613"/>
                  <a:gd name="connsiteY10" fmla="*/ 1784350 h 1809750"/>
                  <a:gd name="connsiteX11" fmla="*/ 519113 w 1979613"/>
                  <a:gd name="connsiteY11" fmla="*/ 1803400 h 1809750"/>
                  <a:gd name="connsiteX12" fmla="*/ 71438 w 1979613"/>
                  <a:gd name="connsiteY12" fmla="*/ 1755775 h 1809750"/>
                  <a:gd name="connsiteX13" fmla="*/ 90488 w 1979613"/>
                  <a:gd name="connsiteY13" fmla="*/ 1603375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79613" h="1809750">
                    <a:moveTo>
                      <a:pt x="90488" y="1603375"/>
                    </a:moveTo>
                    <a:cubicBezTo>
                      <a:pt x="150813" y="1460500"/>
                      <a:pt x="274638" y="1119188"/>
                      <a:pt x="433388" y="898525"/>
                    </a:cubicBezTo>
                    <a:cubicBezTo>
                      <a:pt x="592138" y="677862"/>
                      <a:pt x="865188" y="428625"/>
                      <a:pt x="1042988" y="279400"/>
                    </a:cubicBezTo>
                    <a:cubicBezTo>
                      <a:pt x="1220788" y="130175"/>
                      <a:pt x="1423988" y="0"/>
                      <a:pt x="1500188" y="3175"/>
                    </a:cubicBezTo>
                    <a:cubicBezTo>
                      <a:pt x="1576388" y="6350"/>
                      <a:pt x="1470026" y="241300"/>
                      <a:pt x="1500188" y="298450"/>
                    </a:cubicBezTo>
                    <a:cubicBezTo>
                      <a:pt x="1530350" y="355600"/>
                      <a:pt x="1612900" y="373063"/>
                      <a:pt x="1681163" y="346075"/>
                    </a:cubicBezTo>
                    <a:cubicBezTo>
                      <a:pt x="1749426" y="319087"/>
                      <a:pt x="1870076" y="127000"/>
                      <a:pt x="1909763" y="136525"/>
                    </a:cubicBezTo>
                    <a:cubicBezTo>
                      <a:pt x="1949451" y="146050"/>
                      <a:pt x="1979613" y="265113"/>
                      <a:pt x="1919288" y="403225"/>
                    </a:cubicBezTo>
                    <a:cubicBezTo>
                      <a:pt x="1858963" y="541337"/>
                      <a:pt x="1557338" y="757238"/>
                      <a:pt x="1547813" y="965200"/>
                    </a:cubicBezTo>
                    <a:cubicBezTo>
                      <a:pt x="1538288" y="1173162"/>
                      <a:pt x="1912938" y="1514475"/>
                      <a:pt x="1862138" y="1651000"/>
                    </a:cubicBezTo>
                    <a:cubicBezTo>
                      <a:pt x="1811338" y="1787525"/>
                      <a:pt x="1466850" y="1758950"/>
                      <a:pt x="1243013" y="1784350"/>
                    </a:cubicBezTo>
                    <a:cubicBezTo>
                      <a:pt x="1019176" y="1809750"/>
                      <a:pt x="714375" y="1808162"/>
                      <a:pt x="519113" y="1803400"/>
                    </a:cubicBezTo>
                    <a:cubicBezTo>
                      <a:pt x="323851" y="1798638"/>
                      <a:pt x="142876" y="1792288"/>
                      <a:pt x="71438" y="1755775"/>
                    </a:cubicBezTo>
                    <a:cubicBezTo>
                      <a:pt x="0" y="1719262"/>
                      <a:pt x="30163" y="1746250"/>
                      <a:pt x="90488" y="1603375"/>
                    </a:cubicBezTo>
                    <a:close/>
                  </a:path>
                </a:pathLst>
              </a:custGeom>
              <a:solidFill>
                <a:srgbClr val="92FA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Freeform 9"/>
              <p:cNvSpPr/>
              <p:nvPr/>
            </p:nvSpPr>
            <p:spPr>
              <a:xfrm>
                <a:off x="2859088" y="4306888"/>
                <a:ext cx="1187450" cy="1301749"/>
              </a:xfrm>
              <a:custGeom>
                <a:avLst/>
                <a:gdLst>
                  <a:gd name="connsiteX0" fmla="*/ 15875 w 1187450"/>
                  <a:gd name="connsiteY0" fmla="*/ 1150937 h 1301749"/>
                  <a:gd name="connsiteX1" fmla="*/ 292100 w 1187450"/>
                  <a:gd name="connsiteY1" fmla="*/ 588962 h 1301749"/>
                  <a:gd name="connsiteX2" fmla="*/ 806450 w 1187450"/>
                  <a:gd name="connsiteY2" fmla="*/ 55562 h 1301749"/>
                  <a:gd name="connsiteX3" fmla="*/ 939800 w 1187450"/>
                  <a:gd name="connsiteY3" fmla="*/ 255587 h 1301749"/>
                  <a:gd name="connsiteX4" fmla="*/ 1082675 w 1187450"/>
                  <a:gd name="connsiteY4" fmla="*/ 284162 h 1301749"/>
                  <a:gd name="connsiteX5" fmla="*/ 987425 w 1187450"/>
                  <a:gd name="connsiteY5" fmla="*/ 788987 h 1301749"/>
                  <a:gd name="connsiteX6" fmla="*/ 1139825 w 1187450"/>
                  <a:gd name="connsiteY6" fmla="*/ 1141412 h 1301749"/>
                  <a:gd name="connsiteX7" fmla="*/ 701675 w 1187450"/>
                  <a:gd name="connsiteY7" fmla="*/ 1236662 h 1301749"/>
                  <a:gd name="connsiteX8" fmla="*/ 196850 w 1187450"/>
                  <a:gd name="connsiteY8" fmla="*/ 1293812 h 1301749"/>
                  <a:gd name="connsiteX9" fmla="*/ 15875 w 1187450"/>
                  <a:gd name="connsiteY9" fmla="*/ 1150937 h 1301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7450" h="1301749">
                    <a:moveTo>
                      <a:pt x="15875" y="1150937"/>
                    </a:moveTo>
                    <a:cubicBezTo>
                      <a:pt x="31750" y="1033462"/>
                      <a:pt x="160338" y="771525"/>
                      <a:pt x="292100" y="588962"/>
                    </a:cubicBezTo>
                    <a:cubicBezTo>
                      <a:pt x="423863" y="406400"/>
                      <a:pt x="698500" y="111125"/>
                      <a:pt x="806450" y="55562"/>
                    </a:cubicBezTo>
                    <a:cubicBezTo>
                      <a:pt x="914400" y="0"/>
                      <a:pt x="893763" y="217487"/>
                      <a:pt x="939800" y="255587"/>
                    </a:cubicBezTo>
                    <a:cubicBezTo>
                      <a:pt x="985837" y="293687"/>
                      <a:pt x="1074738" y="195262"/>
                      <a:pt x="1082675" y="284162"/>
                    </a:cubicBezTo>
                    <a:cubicBezTo>
                      <a:pt x="1090612" y="373062"/>
                      <a:pt x="977900" y="646112"/>
                      <a:pt x="987425" y="788987"/>
                    </a:cubicBezTo>
                    <a:cubicBezTo>
                      <a:pt x="996950" y="931862"/>
                      <a:pt x="1187450" y="1066800"/>
                      <a:pt x="1139825" y="1141412"/>
                    </a:cubicBezTo>
                    <a:cubicBezTo>
                      <a:pt x="1092200" y="1216024"/>
                      <a:pt x="858837" y="1211262"/>
                      <a:pt x="701675" y="1236662"/>
                    </a:cubicBezTo>
                    <a:cubicBezTo>
                      <a:pt x="544513" y="1262062"/>
                      <a:pt x="311150" y="1301749"/>
                      <a:pt x="196850" y="1293812"/>
                    </a:cubicBezTo>
                    <a:cubicBezTo>
                      <a:pt x="82550" y="1285875"/>
                      <a:pt x="0" y="1268412"/>
                      <a:pt x="15875" y="1150937"/>
                    </a:cubicBezTo>
                    <a:close/>
                  </a:path>
                </a:pathLst>
              </a:custGeom>
              <a:solidFill>
                <a:srgbClr val="3BA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 name="Freeform 10"/>
              <p:cNvSpPr/>
              <p:nvPr/>
            </p:nvSpPr>
            <p:spPr>
              <a:xfrm>
                <a:off x="3152776" y="4660900"/>
                <a:ext cx="623887" cy="715962"/>
              </a:xfrm>
              <a:custGeom>
                <a:avLst/>
                <a:gdLst>
                  <a:gd name="connsiteX0" fmla="*/ 36512 w 623887"/>
                  <a:gd name="connsiteY0" fmla="*/ 606425 h 715962"/>
                  <a:gd name="connsiteX1" fmla="*/ 322262 w 623887"/>
                  <a:gd name="connsiteY1" fmla="*/ 111125 h 715962"/>
                  <a:gd name="connsiteX2" fmla="*/ 588962 w 623887"/>
                  <a:gd name="connsiteY2" fmla="*/ 44450 h 715962"/>
                  <a:gd name="connsiteX3" fmla="*/ 484187 w 623887"/>
                  <a:gd name="connsiteY3" fmla="*/ 377825 h 715962"/>
                  <a:gd name="connsiteX4" fmla="*/ 560387 w 623887"/>
                  <a:gd name="connsiteY4" fmla="*/ 663575 h 715962"/>
                  <a:gd name="connsiteX5" fmla="*/ 103187 w 623887"/>
                  <a:gd name="connsiteY5" fmla="*/ 692150 h 715962"/>
                  <a:gd name="connsiteX6" fmla="*/ 36512 w 623887"/>
                  <a:gd name="connsiteY6" fmla="*/ 606425 h 715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3887" h="715962">
                    <a:moveTo>
                      <a:pt x="36512" y="606425"/>
                    </a:moveTo>
                    <a:cubicBezTo>
                      <a:pt x="73024" y="509588"/>
                      <a:pt x="230187" y="204787"/>
                      <a:pt x="322262" y="111125"/>
                    </a:cubicBezTo>
                    <a:cubicBezTo>
                      <a:pt x="414337" y="17463"/>
                      <a:pt x="561974" y="0"/>
                      <a:pt x="588962" y="44450"/>
                    </a:cubicBezTo>
                    <a:cubicBezTo>
                      <a:pt x="615950" y="88900"/>
                      <a:pt x="488949" y="274638"/>
                      <a:pt x="484187" y="377825"/>
                    </a:cubicBezTo>
                    <a:cubicBezTo>
                      <a:pt x="479425" y="481012"/>
                      <a:pt x="623887" y="611188"/>
                      <a:pt x="560387" y="663575"/>
                    </a:cubicBezTo>
                    <a:cubicBezTo>
                      <a:pt x="496887" y="715962"/>
                      <a:pt x="190500" y="704850"/>
                      <a:pt x="103187" y="692150"/>
                    </a:cubicBezTo>
                    <a:cubicBezTo>
                      <a:pt x="15874" y="679450"/>
                      <a:pt x="0" y="703262"/>
                      <a:pt x="36512" y="606425"/>
                    </a:cubicBezTo>
                    <a:close/>
                  </a:path>
                </a:pathLst>
              </a:custGeom>
              <a:solidFill>
                <a:srgbClr val="6120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2" name="Group 62"/>
            <p:cNvGrpSpPr/>
            <p:nvPr/>
          </p:nvGrpSpPr>
          <p:grpSpPr>
            <a:xfrm rot="21382477">
              <a:off x="2638525" y="4100635"/>
              <a:ext cx="3166686" cy="1798638"/>
              <a:chOff x="2637810" y="3543600"/>
              <a:chExt cx="3166686" cy="1798638"/>
            </a:xfrm>
          </p:grpSpPr>
          <p:grpSp>
            <p:nvGrpSpPr>
              <p:cNvPr id="13" name="Group 57"/>
              <p:cNvGrpSpPr/>
              <p:nvPr/>
            </p:nvGrpSpPr>
            <p:grpSpPr>
              <a:xfrm>
                <a:off x="2637810" y="3543600"/>
                <a:ext cx="3166686" cy="1798638"/>
                <a:chOff x="2662524" y="3471885"/>
                <a:chExt cx="3166686" cy="1798638"/>
              </a:xfrm>
            </p:grpSpPr>
            <p:sp>
              <p:nvSpPr>
                <p:cNvPr id="16" name="Oval 15"/>
                <p:cNvSpPr/>
                <p:nvPr/>
              </p:nvSpPr>
              <p:spPr>
                <a:xfrm rot="3631115">
                  <a:off x="3346548" y="2787861"/>
                  <a:ext cx="1798638" cy="3166686"/>
                </a:xfrm>
                <a:prstGeom prst="ellipse">
                  <a:avLst/>
                </a:prstGeom>
                <a:blipFill dpi="0" rotWithShape="1">
                  <a:blip r:embed="rId7"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sp>
              <p:nvSpPr>
                <p:cNvPr id="17" name="Oval 16"/>
                <p:cNvSpPr/>
                <p:nvPr/>
              </p:nvSpPr>
              <p:spPr>
                <a:xfrm rot="3631115">
                  <a:off x="3600831" y="2981703"/>
                  <a:ext cx="1290073" cy="2779003"/>
                </a:xfrm>
                <a:prstGeom prst="ellipse">
                  <a:avLst/>
                </a:prstGeom>
                <a:blipFill dpi="0" rotWithShape="1">
                  <a:blip r:embed="rId7"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sp>
              <p:nvSpPr>
                <p:cNvPr id="18" name="Oval 17"/>
                <p:cNvSpPr/>
                <p:nvPr/>
              </p:nvSpPr>
              <p:spPr>
                <a:xfrm rot="3631115">
                  <a:off x="3792887" y="3212924"/>
                  <a:ext cx="905960" cy="2316560"/>
                </a:xfrm>
                <a:prstGeom prst="ellipse">
                  <a:avLst/>
                </a:prstGeom>
                <a:blipFill dpi="0" rotWithShape="1">
                  <a:blip r:embed="rId7"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sp>
              <p:nvSpPr>
                <p:cNvPr id="19" name="Oval 18"/>
                <p:cNvSpPr/>
                <p:nvPr/>
              </p:nvSpPr>
              <p:spPr>
                <a:xfrm rot="3631115">
                  <a:off x="3989331" y="3510807"/>
                  <a:ext cx="513072" cy="1720795"/>
                </a:xfrm>
                <a:prstGeom prst="ellipse">
                  <a:avLst/>
                </a:prstGeom>
                <a:blipFill dpi="0" rotWithShape="1">
                  <a:blip r:embed="rId7"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grpSp>
          <p:cxnSp>
            <p:nvCxnSpPr>
              <p:cNvPr id="14" name="Straight Connector 13"/>
              <p:cNvCxnSpPr>
                <a:stCxn id="16" idx="4"/>
                <a:endCxn id="16" idx="0"/>
              </p:cNvCxnSpPr>
              <p:nvPr/>
            </p:nvCxnSpPr>
            <p:spPr>
              <a:xfrm flipV="1">
                <a:off x="2842829" y="3663691"/>
                <a:ext cx="2756648" cy="155845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a:stCxn id="16" idx="2"/>
                <a:endCxn id="16" idx="6"/>
              </p:cNvCxnSpPr>
              <p:nvPr/>
            </p:nvCxnSpPr>
            <p:spPr>
              <a:xfrm>
                <a:off x="3778561" y="3660048"/>
                <a:ext cx="885184" cy="156574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0" name="Oval 19"/>
            <p:cNvSpPr/>
            <p:nvPr/>
          </p:nvSpPr>
          <p:spPr>
            <a:xfrm>
              <a:off x="3619108" y="4229492"/>
              <a:ext cx="76200" cy="762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CA"/>
            </a:p>
          </p:txBody>
        </p:sp>
        <p:sp>
          <p:nvSpPr>
            <p:cNvPr id="21" name="Oval 20"/>
            <p:cNvSpPr/>
            <p:nvPr/>
          </p:nvSpPr>
          <p:spPr>
            <a:xfrm>
              <a:off x="3057427" y="3667027"/>
              <a:ext cx="1219200" cy="1143000"/>
            </a:xfrm>
            <a:prstGeom prst="ellipse">
              <a:avLst/>
            </a:prstGeom>
            <a:noFill/>
            <a:ln w="12700"/>
          </p:spPr>
          <p:style>
            <a:lnRef idx="1">
              <a:schemeClr val="dk1"/>
            </a:lnRef>
            <a:fillRef idx="2">
              <a:schemeClr val="dk1"/>
            </a:fillRef>
            <a:effectRef idx="1">
              <a:schemeClr val="dk1"/>
            </a:effectRef>
            <a:fontRef idx="minor">
              <a:schemeClr val="dk1"/>
            </a:fontRef>
          </p:style>
          <p:txBody>
            <a:bodyPr rtlCol="0" anchor="ctr"/>
            <a:lstStyle/>
            <a:p>
              <a:pPr algn="ctr"/>
              <a:endParaRPr lang="en-CA"/>
            </a:p>
          </p:txBody>
        </p:sp>
      </p:grpSp>
      <p:sp>
        <p:nvSpPr>
          <p:cNvPr id="22" name="Rounded Rectangular Callout 21"/>
          <p:cNvSpPr/>
          <p:nvPr/>
        </p:nvSpPr>
        <p:spPr>
          <a:xfrm>
            <a:off x="5334000" y="5105400"/>
            <a:ext cx="3429000" cy="1371600"/>
          </a:xfrm>
          <a:prstGeom prst="wedgeRoundRectCallout">
            <a:avLst>
              <a:gd name="adj1" fmla="val 8814"/>
              <a:gd name="adj2" fmla="val -83762"/>
              <a:gd name="adj3" fmla="val 16667"/>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L</a:t>
            </a:r>
            <a:r>
              <a:rPr lang="en-US" baseline="-25000" dirty="0" smtClean="0"/>
              <a:t>2</a:t>
            </a:r>
            <a:r>
              <a:rPr lang="en-US" dirty="0" smtClean="0"/>
              <a:t> distance can be approximated with unary terms</a:t>
            </a:r>
          </a:p>
          <a:p>
            <a:pPr algn="ctr"/>
            <a:r>
              <a:rPr lang="en-US" dirty="0" smtClean="0"/>
              <a:t>[</a:t>
            </a:r>
            <a:r>
              <a:rPr lang="en-US" dirty="0" err="1" smtClean="0"/>
              <a:t>Boykov</a:t>
            </a:r>
            <a:r>
              <a:rPr lang="en-US" dirty="0" smtClean="0"/>
              <a:t>, </a:t>
            </a:r>
            <a:r>
              <a:rPr lang="en-US" dirty="0" err="1" smtClean="0"/>
              <a:t>Kolmogorov</a:t>
            </a:r>
            <a:r>
              <a:rPr lang="en-US" dirty="0" smtClean="0"/>
              <a:t>, </a:t>
            </a:r>
            <a:r>
              <a:rPr lang="en-US" dirty="0" err="1" smtClean="0"/>
              <a:t>Cremers</a:t>
            </a:r>
            <a:r>
              <a:rPr lang="en-US" dirty="0" smtClean="0"/>
              <a:t>,  Delong, ECCV’06] </a:t>
            </a:r>
            <a:endParaRPr lang="en-US" dirty="0"/>
          </a:p>
        </p:txBody>
      </p:sp>
      <p:sp>
        <p:nvSpPr>
          <p:cNvPr id="25" name="Slide Number Placeholder 24"/>
          <p:cNvSpPr>
            <a:spLocks noGrp="1"/>
          </p:cNvSpPr>
          <p:nvPr>
            <p:ph type="sldNum" sz="quarter" idx="12"/>
          </p:nvPr>
        </p:nvSpPr>
        <p:spPr/>
        <p:txBody>
          <a:bodyPr/>
          <a:lstStyle/>
          <a:p>
            <a:fld id="{B6F15528-21DE-4FAA-801E-634DDDAF4B2B}" type="slidenum">
              <a:rPr lang="en-US" smtClean="0"/>
              <a:pPr/>
              <a:t>25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74638"/>
            <a:ext cx="7620000" cy="1143000"/>
          </a:xfrm>
        </p:spPr>
        <p:txBody>
          <a:bodyPr/>
          <a:lstStyle/>
          <a:p>
            <a:r>
              <a:rPr lang="en-US" dirty="0" smtClean="0"/>
              <a:t>Approximating distance</a:t>
            </a:r>
            <a:endParaRPr lang="en-US" dirty="0"/>
          </a:p>
        </p:txBody>
      </p:sp>
      <p:pic>
        <p:nvPicPr>
          <p:cNvPr id="333827" name="Picture 3"/>
          <p:cNvPicPr>
            <a:picLocks noChangeAspect="1" noChangeArrowheads="1"/>
          </p:cNvPicPr>
          <p:nvPr/>
        </p:nvPicPr>
        <p:blipFill>
          <a:blip r:embed="rId3" cstate="print"/>
          <a:srcRect/>
          <a:stretch>
            <a:fillRect/>
          </a:stretch>
        </p:blipFill>
        <p:spPr bwMode="auto">
          <a:xfrm>
            <a:off x="762000" y="1905000"/>
            <a:ext cx="3228975" cy="3305175"/>
          </a:xfrm>
          <a:prstGeom prst="rect">
            <a:avLst/>
          </a:prstGeom>
          <a:noFill/>
          <a:ln w="9525">
            <a:noFill/>
            <a:miter lim="800000"/>
            <a:headEnd/>
            <a:tailEnd/>
          </a:ln>
        </p:spPr>
      </p:pic>
      <p:graphicFrame>
        <p:nvGraphicFramePr>
          <p:cNvPr id="6" name="Object 5"/>
          <p:cNvGraphicFramePr>
            <a:graphicFrameLocks noChangeAspect="1"/>
          </p:cNvGraphicFramePr>
          <p:nvPr/>
        </p:nvGraphicFramePr>
        <p:xfrm>
          <a:off x="1066800" y="5410200"/>
          <a:ext cx="2509838" cy="787400"/>
        </p:xfrm>
        <a:graphic>
          <a:graphicData uri="http://schemas.openxmlformats.org/presentationml/2006/ole">
            <mc:AlternateContent xmlns:mc="http://schemas.openxmlformats.org/markup-compatibility/2006">
              <mc:Choice xmlns:v="urn:schemas-microsoft-com:vml" Requires="v">
                <p:oleObj spid="_x0000_s333831" name="Equation" r:id="rId4" imgW="1295280" imgH="406080" progId="Equation.3">
                  <p:embed/>
                </p:oleObj>
              </mc:Choice>
              <mc:Fallback>
                <p:oleObj name="Equation" r:id="rId4" imgW="1295280" imgH="406080" progId="Equation.3">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6800" y="5410200"/>
                        <a:ext cx="2509838" cy="787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33830" name="Object 6"/>
          <p:cNvGraphicFramePr>
            <a:graphicFrameLocks noChangeAspect="1"/>
          </p:cNvGraphicFramePr>
          <p:nvPr/>
        </p:nvGraphicFramePr>
        <p:xfrm>
          <a:off x="6629400" y="515937"/>
          <a:ext cx="1949678" cy="703263"/>
        </p:xfrm>
        <a:graphic>
          <a:graphicData uri="http://schemas.openxmlformats.org/presentationml/2006/ole">
            <mc:AlternateContent xmlns:mc="http://schemas.openxmlformats.org/markup-compatibility/2006">
              <mc:Choice xmlns:v="urn:schemas-microsoft-com:vml" Requires="v">
                <p:oleObj spid="_x0000_s333832" name="Equation" r:id="rId6" imgW="634680" imgH="228600" progId="Equation.3">
                  <p:embed/>
                </p:oleObj>
              </mc:Choice>
              <mc:Fallback>
                <p:oleObj name="Equation" r:id="rId6" imgW="634680" imgH="228600" progId="Equation.3">
                  <p:embed/>
                  <p:pic>
                    <p:nvPicPr>
                      <p:cNvPr id="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29400" y="515937"/>
                        <a:ext cx="1949678" cy="7032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10" name="Group 9"/>
          <p:cNvGrpSpPr/>
          <p:nvPr/>
        </p:nvGrpSpPr>
        <p:grpSpPr>
          <a:xfrm>
            <a:off x="5105400" y="1971675"/>
            <a:ext cx="3276600" cy="4814590"/>
            <a:chOff x="5105400" y="1971675"/>
            <a:chExt cx="3276600" cy="4814590"/>
          </a:xfrm>
        </p:grpSpPr>
        <p:pic>
          <p:nvPicPr>
            <p:cNvPr id="333826" name="Picture 2"/>
            <p:cNvPicPr>
              <a:picLocks noChangeAspect="1" noChangeArrowheads="1"/>
            </p:cNvPicPr>
            <p:nvPr/>
          </p:nvPicPr>
          <p:blipFill>
            <a:blip r:embed="rId8" cstate="print"/>
            <a:srcRect/>
            <a:stretch>
              <a:fillRect/>
            </a:stretch>
          </p:blipFill>
          <p:spPr bwMode="auto">
            <a:xfrm>
              <a:off x="5153025" y="1971675"/>
              <a:ext cx="3228975" cy="3286125"/>
            </a:xfrm>
            <a:prstGeom prst="rect">
              <a:avLst/>
            </a:prstGeom>
            <a:noFill/>
            <a:ln w="9525">
              <a:noFill/>
              <a:miter lim="800000"/>
              <a:headEnd/>
              <a:tailEnd/>
            </a:ln>
          </p:spPr>
        </p:pic>
        <p:graphicFrame>
          <p:nvGraphicFramePr>
            <p:cNvPr id="333829" name="Object 5"/>
            <p:cNvGraphicFramePr>
              <a:graphicFrameLocks noChangeAspect="1"/>
            </p:cNvGraphicFramePr>
            <p:nvPr/>
          </p:nvGraphicFramePr>
          <p:xfrm>
            <a:off x="5105400" y="5410200"/>
            <a:ext cx="3273425" cy="762000"/>
          </p:xfrm>
          <a:graphic>
            <a:graphicData uri="http://schemas.openxmlformats.org/presentationml/2006/ole">
              <mc:AlternateContent xmlns:mc="http://schemas.openxmlformats.org/markup-compatibility/2006">
                <mc:Choice xmlns:v="urn:schemas-microsoft-com:vml" Requires="v">
                  <p:oleObj spid="_x0000_s333833" name="Equation" r:id="rId9" imgW="1688760" imgH="393480" progId="Equation.3">
                    <p:embed/>
                  </p:oleObj>
                </mc:Choice>
                <mc:Fallback>
                  <p:oleObj name="Equation" r:id="rId9" imgW="1688760" imgH="393480" progId="Equation.3">
                    <p:embed/>
                    <p:pic>
                      <p:nvPicPr>
                        <p:cNvPr id="0"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05400" y="5410200"/>
                          <a:ext cx="3273425" cy="76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TextBox 8"/>
            <p:cNvSpPr txBox="1"/>
            <p:nvPr/>
          </p:nvSpPr>
          <p:spPr>
            <a:xfrm>
              <a:off x="5486400" y="6324600"/>
              <a:ext cx="2673232" cy="461665"/>
            </a:xfrm>
            <a:prstGeom prst="rect">
              <a:avLst/>
            </a:prstGeom>
            <a:noFill/>
          </p:spPr>
          <p:txBody>
            <a:bodyPr wrap="none" rtlCol="0">
              <a:spAutoFit/>
            </a:bodyPr>
            <a:lstStyle/>
            <a:p>
              <a:r>
                <a:rPr lang="en-US" sz="2400" dirty="0" smtClean="0"/>
                <a:t>[BKCD – ECCV 2006]</a:t>
              </a:r>
              <a:endParaRPr lang="en-US" sz="2400"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Trust Region</a:t>
            </a:r>
            <a:endParaRPr lang="en-US" dirty="0"/>
          </a:p>
        </p:txBody>
      </p:sp>
      <p:sp>
        <p:nvSpPr>
          <p:cNvPr id="3" name="Content Placeholder 2"/>
          <p:cNvSpPr>
            <a:spLocks noGrp="1"/>
          </p:cNvSpPr>
          <p:nvPr>
            <p:ph idx="1"/>
          </p:nvPr>
        </p:nvSpPr>
        <p:spPr>
          <a:xfrm>
            <a:off x="0" y="1775191"/>
            <a:ext cx="8229600" cy="4625609"/>
          </a:xfrm>
        </p:spPr>
        <p:txBody>
          <a:bodyPr/>
          <a:lstStyle/>
          <a:p>
            <a:r>
              <a:rPr lang="en-US" dirty="0" smtClean="0"/>
              <a:t>Standard (adaptive) Trust Region</a:t>
            </a:r>
          </a:p>
          <a:p>
            <a:pPr lvl="1"/>
            <a:r>
              <a:rPr lang="en-US" dirty="0" smtClean="0"/>
              <a:t>Control of step size </a:t>
            </a:r>
            <a:r>
              <a:rPr lang="en-US" b="1" dirty="0" smtClean="0"/>
              <a:t>d</a:t>
            </a:r>
          </a:p>
          <a:p>
            <a:pPr lvl="1"/>
            <a:endParaRPr lang="en-US" dirty="0" smtClean="0"/>
          </a:p>
          <a:p>
            <a:r>
              <a:rPr lang="en-US" dirty="0" err="1" smtClean="0"/>
              <a:t>Lagrangian</a:t>
            </a:r>
            <a:r>
              <a:rPr lang="en-US" dirty="0" smtClean="0"/>
              <a:t> Formulation</a:t>
            </a:r>
          </a:p>
          <a:p>
            <a:pPr lvl="1"/>
            <a:r>
              <a:rPr lang="en-US" dirty="0" smtClean="0"/>
              <a:t>Control of </a:t>
            </a:r>
            <a:br>
              <a:rPr lang="en-US" dirty="0" smtClean="0"/>
            </a:br>
            <a:r>
              <a:rPr lang="en-US" dirty="0" smtClean="0"/>
              <a:t>the Lagrange multiplier </a:t>
            </a:r>
            <a:r>
              <a:rPr lang="el-GR" b="1" dirty="0" smtClean="0"/>
              <a:t>λ</a:t>
            </a:r>
            <a:endParaRPr lang="en-US" b="1" dirty="0"/>
          </a:p>
          <a:p>
            <a:pPr marL="457200" lvl="1" indent="0">
              <a:buNone/>
            </a:pPr>
            <a:endParaRPr lang="en-US" sz="3600" b="1" dirty="0"/>
          </a:p>
          <a:p>
            <a:pPr lvl="1"/>
            <a:endParaRPr lang="en-US" dirty="0"/>
          </a:p>
        </p:txBody>
      </p:sp>
      <p:grpSp>
        <p:nvGrpSpPr>
          <p:cNvPr id="5" name="Group 20"/>
          <p:cNvGrpSpPr/>
          <p:nvPr/>
        </p:nvGrpSpPr>
        <p:grpSpPr>
          <a:xfrm>
            <a:off x="7315200" y="1676400"/>
            <a:ext cx="1736729" cy="990600"/>
            <a:chOff x="798513" y="2925762"/>
            <a:chExt cx="5932487" cy="3227387"/>
          </a:xfrm>
        </p:grpSpPr>
        <p:grpSp>
          <p:nvGrpSpPr>
            <p:cNvPr id="6" name="Group 19"/>
            <p:cNvGrpSpPr/>
            <p:nvPr/>
          </p:nvGrpSpPr>
          <p:grpSpPr>
            <a:xfrm>
              <a:off x="798513" y="2925762"/>
              <a:ext cx="5932487" cy="3227387"/>
              <a:chOff x="798513" y="2925762"/>
              <a:chExt cx="5932487" cy="3227387"/>
            </a:xfrm>
          </p:grpSpPr>
          <p:sp>
            <p:nvSpPr>
              <p:cNvPr id="33" name="Freeform 32"/>
              <p:cNvSpPr/>
              <p:nvPr/>
            </p:nvSpPr>
            <p:spPr>
              <a:xfrm>
                <a:off x="798513" y="2925762"/>
                <a:ext cx="5932487" cy="3227387"/>
              </a:xfrm>
              <a:custGeom>
                <a:avLst/>
                <a:gdLst>
                  <a:gd name="connsiteX0" fmla="*/ 725487 w 5921374"/>
                  <a:gd name="connsiteY0" fmla="*/ 3170237 h 3314700"/>
                  <a:gd name="connsiteX1" fmla="*/ 935037 w 5921374"/>
                  <a:gd name="connsiteY1" fmla="*/ 2322512 h 3314700"/>
                  <a:gd name="connsiteX2" fmla="*/ 1554162 w 5921374"/>
                  <a:gd name="connsiteY2" fmla="*/ 1427162 h 3314700"/>
                  <a:gd name="connsiteX3" fmla="*/ 2716212 w 5921374"/>
                  <a:gd name="connsiteY3" fmla="*/ 465137 h 3314700"/>
                  <a:gd name="connsiteX4" fmla="*/ 3754437 w 5921374"/>
                  <a:gd name="connsiteY4" fmla="*/ 36512 h 3314700"/>
                  <a:gd name="connsiteX5" fmla="*/ 4383087 w 5921374"/>
                  <a:gd name="connsiteY5" fmla="*/ 246062 h 3314700"/>
                  <a:gd name="connsiteX6" fmla="*/ 4592637 w 5921374"/>
                  <a:gd name="connsiteY6" fmla="*/ 817562 h 3314700"/>
                  <a:gd name="connsiteX7" fmla="*/ 4421187 w 5921374"/>
                  <a:gd name="connsiteY7" fmla="*/ 1331912 h 3314700"/>
                  <a:gd name="connsiteX8" fmla="*/ 4202112 w 5921374"/>
                  <a:gd name="connsiteY8" fmla="*/ 2093912 h 3314700"/>
                  <a:gd name="connsiteX9" fmla="*/ 4192587 w 5921374"/>
                  <a:gd name="connsiteY9" fmla="*/ 2646362 h 3314700"/>
                  <a:gd name="connsiteX10" fmla="*/ 4525962 w 5921374"/>
                  <a:gd name="connsiteY10" fmla="*/ 3027362 h 3314700"/>
                  <a:gd name="connsiteX11" fmla="*/ 5287962 w 5921374"/>
                  <a:gd name="connsiteY11" fmla="*/ 3189287 h 3314700"/>
                  <a:gd name="connsiteX12" fmla="*/ 725487 w 5921374"/>
                  <a:gd name="connsiteY12" fmla="*/ 3170237 h 3314700"/>
                  <a:gd name="connsiteX0" fmla="*/ 725487 w 5921374"/>
                  <a:gd name="connsiteY0" fmla="*/ 3170237 h 3314700"/>
                  <a:gd name="connsiteX1" fmla="*/ 935037 w 5921374"/>
                  <a:gd name="connsiteY1" fmla="*/ 2322512 h 3314700"/>
                  <a:gd name="connsiteX2" fmla="*/ 1554162 w 5921374"/>
                  <a:gd name="connsiteY2" fmla="*/ 1427162 h 3314700"/>
                  <a:gd name="connsiteX3" fmla="*/ 2716212 w 5921374"/>
                  <a:gd name="connsiteY3" fmla="*/ 465137 h 3314700"/>
                  <a:gd name="connsiteX4" fmla="*/ 3754437 w 5921374"/>
                  <a:gd name="connsiteY4" fmla="*/ 36512 h 3314700"/>
                  <a:gd name="connsiteX5" fmla="*/ 4383087 w 5921374"/>
                  <a:gd name="connsiteY5" fmla="*/ 246062 h 3314700"/>
                  <a:gd name="connsiteX6" fmla="*/ 4592637 w 5921374"/>
                  <a:gd name="connsiteY6" fmla="*/ 817562 h 3314700"/>
                  <a:gd name="connsiteX7" fmla="*/ 4421187 w 5921374"/>
                  <a:gd name="connsiteY7" fmla="*/ 1331912 h 3314700"/>
                  <a:gd name="connsiteX8" fmla="*/ 4202112 w 5921374"/>
                  <a:gd name="connsiteY8" fmla="*/ 2093912 h 3314700"/>
                  <a:gd name="connsiteX9" fmla="*/ 4335462 w 5921374"/>
                  <a:gd name="connsiteY9" fmla="*/ 2636837 h 3314700"/>
                  <a:gd name="connsiteX10" fmla="*/ 4525962 w 5921374"/>
                  <a:gd name="connsiteY10" fmla="*/ 3027362 h 3314700"/>
                  <a:gd name="connsiteX11" fmla="*/ 5287962 w 5921374"/>
                  <a:gd name="connsiteY11" fmla="*/ 3189287 h 3314700"/>
                  <a:gd name="connsiteX12" fmla="*/ 725487 w 5921374"/>
                  <a:gd name="connsiteY12" fmla="*/ 3170237 h 3314700"/>
                  <a:gd name="connsiteX0" fmla="*/ 725487 w 5965825"/>
                  <a:gd name="connsiteY0" fmla="*/ 3170237 h 3314700"/>
                  <a:gd name="connsiteX1" fmla="*/ 935037 w 5965825"/>
                  <a:gd name="connsiteY1" fmla="*/ 2322512 h 3314700"/>
                  <a:gd name="connsiteX2" fmla="*/ 1554162 w 5965825"/>
                  <a:gd name="connsiteY2" fmla="*/ 1427162 h 3314700"/>
                  <a:gd name="connsiteX3" fmla="*/ 2716212 w 5965825"/>
                  <a:gd name="connsiteY3" fmla="*/ 465137 h 3314700"/>
                  <a:gd name="connsiteX4" fmla="*/ 3754437 w 5965825"/>
                  <a:gd name="connsiteY4" fmla="*/ 36512 h 3314700"/>
                  <a:gd name="connsiteX5" fmla="*/ 4383087 w 5965825"/>
                  <a:gd name="connsiteY5" fmla="*/ 246062 h 3314700"/>
                  <a:gd name="connsiteX6" fmla="*/ 4592637 w 5965825"/>
                  <a:gd name="connsiteY6" fmla="*/ 817562 h 3314700"/>
                  <a:gd name="connsiteX7" fmla="*/ 4421187 w 5965825"/>
                  <a:gd name="connsiteY7" fmla="*/ 1331912 h 3314700"/>
                  <a:gd name="connsiteX8" fmla="*/ 4202112 w 5965825"/>
                  <a:gd name="connsiteY8" fmla="*/ 2093912 h 3314700"/>
                  <a:gd name="connsiteX9" fmla="*/ 4335462 w 5965825"/>
                  <a:gd name="connsiteY9" fmla="*/ 2636837 h 3314700"/>
                  <a:gd name="connsiteX10" fmla="*/ 4792662 w 5965825"/>
                  <a:gd name="connsiteY10" fmla="*/ 2941637 h 3314700"/>
                  <a:gd name="connsiteX11" fmla="*/ 5287962 w 5965825"/>
                  <a:gd name="connsiteY11" fmla="*/ 3189287 h 3314700"/>
                  <a:gd name="connsiteX12" fmla="*/ 725487 w 5965825"/>
                  <a:gd name="connsiteY12" fmla="*/ 3170237 h 3314700"/>
                  <a:gd name="connsiteX0" fmla="*/ 725487 w 5932487"/>
                  <a:gd name="connsiteY0" fmla="*/ 3170237 h 3314700"/>
                  <a:gd name="connsiteX1" fmla="*/ 906462 w 5932487"/>
                  <a:gd name="connsiteY1" fmla="*/ 2322512 h 3314700"/>
                  <a:gd name="connsiteX2" fmla="*/ 1525587 w 5932487"/>
                  <a:gd name="connsiteY2" fmla="*/ 1427162 h 3314700"/>
                  <a:gd name="connsiteX3" fmla="*/ 2687637 w 5932487"/>
                  <a:gd name="connsiteY3" fmla="*/ 465137 h 3314700"/>
                  <a:gd name="connsiteX4" fmla="*/ 3725862 w 5932487"/>
                  <a:gd name="connsiteY4" fmla="*/ 36512 h 3314700"/>
                  <a:gd name="connsiteX5" fmla="*/ 4354512 w 5932487"/>
                  <a:gd name="connsiteY5" fmla="*/ 246062 h 3314700"/>
                  <a:gd name="connsiteX6" fmla="*/ 4564062 w 5932487"/>
                  <a:gd name="connsiteY6" fmla="*/ 817562 h 3314700"/>
                  <a:gd name="connsiteX7" fmla="*/ 4392612 w 5932487"/>
                  <a:gd name="connsiteY7" fmla="*/ 1331912 h 3314700"/>
                  <a:gd name="connsiteX8" fmla="*/ 4173537 w 5932487"/>
                  <a:gd name="connsiteY8" fmla="*/ 2093912 h 3314700"/>
                  <a:gd name="connsiteX9" fmla="*/ 4306887 w 5932487"/>
                  <a:gd name="connsiteY9" fmla="*/ 2636837 h 3314700"/>
                  <a:gd name="connsiteX10" fmla="*/ 4764087 w 5932487"/>
                  <a:gd name="connsiteY10" fmla="*/ 2941637 h 3314700"/>
                  <a:gd name="connsiteX11" fmla="*/ 5259387 w 5932487"/>
                  <a:gd name="connsiteY11" fmla="*/ 3189287 h 3314700"/>
                  <a:gd name="connsiteX12" fmla="*/ 725487 w 5932487"/>
                  <a:gd name="connsiteY12" fmla="*/ 3170237 h 3314700"/>
                  <a:gd name="connsiteX0" fmla="*/ 725487 w 5932487"/>
                  <a:gd name="connsiteY0" fmla="*/ 3170237 h 3227387"/>
                  <a:gd name="connsiteX1" fmla="*/ 906462 w 5932487"/>
                  <a:gd name="connsiteY1" fmla="*/ 2322512 h 3227387"/>
                  <a:gd name="connsiteX2" fmla="*/ 1525587 w 5932487"/>
                  <a:gd name="connsiteY2" fmla="*/ 1427162 h 3227387"/>
                  <a:gd name="connsiteX3" fmla="*/ 2687637 w 5932487"/>
                  <a:gd name="connsiteY3" fmla="*/ 465137 h 3227387"/>
                  <a:gd name="connsiteX4" fmla="*/ 3725862 w 5932487"/>
                  <a:gd name="connsiteY4" fmla="*/ 36512 h 3227387"/>
                  <a:gd name="connsiteX5" fmla="*/ 4354512 w 5932487"/>
                  <a:gd name="connsiteY5" fmla="*/ 246062 h 3227387"/>
                  <a:gd name="connsiteX6" fmla="*/ 4564062 w 5932487"/>
                  <a:gd name="connsiteY6" fmla="*/ 817562 h 3227387"/>
                  <a:gd name="connsiteX7" fmla="*/ 4392612 w 5932487"/>
                  <a:gd name="connsiteY7" fmla="*/ 1331912 h 3227387"/>
                  <a:gd name="connsiteX8" fmla="*/ 4173537 w 5932487"/>
                  <a:gd name="connsiteY8" fmla="*/ 2093912 h 3227387"/>
                  <a:gd name="connsiteX9" fmla="*/ 4306887 w 5932487"/>
                  <a:gd name="connsiteY9" fmla="*/ 2636837 h 3227387"/>
                  <a:gd name="connsiteX10" fmla="*/ 4764087 w 5932487"/>
                  <a:gd name="connsiteY10" fmla="*/ 2941637 h 3227387"/>
                  <a:gd name="connsiteX11" fmla="*/ 5259387 w 5932487"/>
                  <a:gd name="connsiteY11" fmla="*/ 3189287 h 3227387"/>
                  <a:gd name="connsiteX12" fmla="*/ 725487 w 5932487"/>
                  <a:gd name="connsiteY12" fmla="*/ 3170237 h 3227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932487" h="3227387">
                    <a:moveTo>
                      <a:pt x="725487" y="3170237"/>
                    </a:moveTo>
                    <a:cubicBezTo>
                      <a:pt x="0" y="3025775"/>
                      <a:pt x="773112" y="2613024"/>
                      <a:pt x="906462" y="2322512"/>
                    </a:cubicBezTo>
                    <a:cubicBezTo>
                      <a:pt x="1039812" y="2032000"/>
                      <a:pt x="1228725" y="1736725"/>
                      <a:pt x="1525587" y="1427162"/>
                    </a:cubicBezTo>
                    <a:cubicBezTo>
                      <a:pt x="1822450" y="1117600"/>
                      <a:pt x="2320925" y="696912"/>
                      <a:pt x="2687637" y="465137"/>
                    </a:cubicBezTo>
                    <a:cubicBezTo>
                      <a:pt x="3054350" y="233362"/>
                      <a:pt x="3448050" y="73024"/>
                      <a:pt x="3725862" y="36512"/>
                    </a:cubicBezTo>
                    <a:cubicBezTo>
                      <a:pt x="4003674" y="0"/>
                      <a:pt x="4214812" y="115887"/>
                      <a:pt x="4354512" y="246062"/>
                    </a:cubicBezTo>
                    <a:cubicBezTo>
                      <a:pt x="4494212" y="376237"/>
                      <a:pt x="4557712" y="636587"/>
                      <a:pt x="4564062" y="817562"/>
                    </a:cubicBezTo>
                    <a:cubicBezTo>
                      <a:pt x="4570412" y="998537"/>
                      <a:pt x="4457699" y="1119187"/>
                      <a:pt x="4392612" y="1331912"/>
                    </a:cubicBezTo>
                    <a:cubicBezTo>
                      <a:pt x="4327525" y="1544637"/>
                      <a:pt x="4187825" y="1876425"/>
                      <a:pt x="4173537" y="2093912"/>
                    </a:cubicBezTo>
                    <a:cubicBezTo>
                      <a:pt x="4159250" y="2311400"/>
                      <a:pt x="4208462" y="2495550"/>
                      <a:pt x="4306887" y="2636837"/>
                    </a:cubicBezTo>
                    <a:cubicBezTo>
                      <a:pt x="4405312" y="2778125"/>
                      <a:pt x="4605337" y="2849562"/>
                      <a:pt x="4764087" y="2941637"/>
                    </a:cubicBezTo>
                    <a:cubicBezTo>
                      <a:pt x="4922837" y="3033712"/>
                      <a:pt x="5932487" y="3151187"/>
                      <a:pt x="5259387" y="3189287"/>
                    </a:cubicBezTo>
                    <a:cubicBezTo>
                      <a:pt x="4586287" y="3227387"/>
                      <a:pt x="1479550" y="3219450"/>
                      <a:pt x="725487" y="3170237"/>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4" name="Freeform 33"/>
              <p:cNvSpPr/>
              <p:nvPr/>
            </p:nvSpPr>
            <p:spPr>
              <a:xfrm>
                <a:off x="1905000" y="3419475"/>
                <a:ext cx="3171825" cy="2601913"/>
              </a:xfrm>
              <a:custGeom>
                <a:avLst/>
                <a:gdLst>
                  <a:gd name="connsiteX0" fmla="*/ 274638 w 3171825"/>
                  <a:gd name="connsiteY0" fmla="*/ 2171700 h 2601913"/>
                  <a:gd name="connsiteX1" fmla="*/ 569913 w 3171825"/>
                  <a:gd name="connsiteY1" fmla="*/ 1352550 h 2601913"/>
                  <a:gd name="connsiteX2" fmla="*/ 1570038 w 3171825"/>
                  <a:gd name="connsiteY2" fmla="*/ 447675 h 2601913"/>
                  <a:gd name="connsiteX3" fmla="*/ 2513013 w 3171825"/>
                  <a:gd name="connsiteY3" fmla="*/ 19050 h 2601913"/>
                  <a:gd name="connsiteX4" fmla="*/ 2894013 w 3171825"/>
                  <a:gd name="connsiteY4" fmla="*/ 561975 h 2601913"/>
                  <a:gd name="connsiteX5" fmla="*/ 2436813 w 3171825"/>
                  <a:gd name="connsiteY5" fmla="*/ 1704975 h 2601913"/>
                  <a:gd name="connsiteX6" fmla="*/ 2836863 w 3171825"/>
                  <a:gd name="connsiteY6" fmla="*/ 2438400 h 2601913"/>
                  <a:gd name="connsiteX7" fmla="*/ 427038 w 3171825"/>
                  <a:gd name="connsiteY7" fmla="*/ 2552700 h 2601913"/>
                  <a:gd name="connsiteX8" fmla="*/ 274638 w 3171825"/>
                  <a:gd name="connsiteY8" fmla="*/ 2171700 h 2601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1825" h="2601913">
                    <a:moveTo>
                      <a:pt x="274638" y="2171700"/>
                    </a:moveTo>
                    <a:cubicBezTo>
                      <a:pt x="298451" y="1971675"/>
                      <a:pt x="354013" y="1639887"/>
                      <a:pt x="569913" y="1352550"/>
                    </a:cubicBezTo>
                    <a:cubicBezTo>
                      <a:pt x="785813" y="1065213"/>
                      <a:pt x="1246188" y="669925"/>
                      <a:pt x="1570038" y="447675"/>
                    </a:cubicBezTo>
                    <a:cubicBezTo>
                      <a:pt x="1893888" y="225425"/>
                      <a:pt x="2292351" y="0"/>
                      <a:pt x="2513013" y="19050"/>
                    </a:cubicBezTo>
                    <a:cubicBezTo>
                      <a:pt x="2733675" y="38100"/>
                      <a:pt x="2906713" y="280988"/>
                      <a:pt x="2894013" y="561975"/>
                    </a:cubicBezTo>
                    <a:cubicBezTo>
                      <a:pt x="2881313" y="842963"/>
                      <a:pt x="2446338" y="1392238"/>
                      <a:pt x="2436813" y="1704975"/>
                    </a:cubicBezTo>
                    <a:cubicBezTo>
                      <a:pt x="2427288" y="2017712"/>
                      <a:pt x="3171825" y="2297113"/>
                      <a:pt x="2836863" y="2438400"/>
                    </a:cubicBezTo>
                    <a:cubicBezTo>
                      <a:pt x="2501901" y="2579687"/>
                      <a:pt x="854076" y="2601913"/>
                      <a:pt x="427038" y="2552700"/>
                    </a:cubicBezTo>
                    <a:cubicBezTo>
                      <a:pt x="0" y="2503487"/>
                      <a:pt x="250826" y="2371725"/>
                      <a:pt x="274638" y="2171700"/>
                    </a:cubicBezTo>
                    <a:close/>
                  </a:path>
                </a:pathLst>
              </a:custGeom>
              <a:solidFill>
                <a:srgbClr val="FFE7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5" name="Freeform 34"/>
              <p:cNvSpPr/>
              <p:nvPr/>
            </p:nvSpPr>
            <p:spPr>
              <a:xfrm>
                <a:off x="2479675" y="3940175"/>
                <a:ext cx="1979613" cy="1809750"/>
              </a:xfrm>
              <a:custGeom>
                <a:avLst/>
                <a:gdLst>
                  <a:gd name="connsiteX0" fmla="*/ 90488 w 1979613"/>
                  <a:gd name="connsiteY0" fmla="*/ 1603375 h 1809750"/>
                  <a:gd name="connsiteX1" fmla="*/ 433388 w 1979613"/>
                  <a:gd name="connsiteY1" fmla="*/ 898525 h 1809750"/>
                  <a:gd name="connsiteX2" fmla="*/ 1042988 w 1979613"/>
                  <a:gd name="connsiteY2" fmla="*/ 279400 h 1809750"/>
                  <a:gd name="connsiteX3" fmla="*/ 1500188 w 1979613"/>
                  <a:gd name="connsiteY3" fmla="*/ 3175 h 1809750"/>
                  <a:gd name="connsiteX4" fmla="*/ 1500188 w 1979613"/>
                  <a:gd name="connsiteY4" fmla="*/ 298450 h 1809750"/>
                  <a:gd name="connsiteX5" fmla="*/ 1681163 w 1979613"/>
                  <a:gd name="connsiteY5" fmla="*/ 346075 h 1809750"/>
                  <a:gd name="connsiteX6" fmla="*/ 1909763 w 1979613"/>
                  <a:gd name="connsiteY6" fmla="*/ 136525 h 1809750"/>
                  <a:gd name="connsiteX7" fmla="*/ 1919288 w 1979613"/>
                  <a:gd name="connsiteY7" fmla="*/ 403225 h 1809750"/>
                  <a:gd name="connsiteX8" fmla="*/ 1547813 w 1979613"/>
                  <a:gd name="connsiteY8" fmla="*/ 965200 h 1809750"/>
                  <a:gd name="connsiteX9" fmla="*/ 1862138 w 1979613"/>
                  <a:gd name="connsiteY9" fmla="*/ 1651000 h 1809750"/>
                  <a:gd name="connsiteX10" fmla="*/ 1243013 w 1979613"/>
                  <a:gd name="connsiteY10" fmla="*/ 1784350 h 1809750"/>
                  <a:gd name="connsiteX11" fmla="*/ 519113 w 1979613"/>
                  <a:gd name="connsiteY11" fmla="*/ 1803400 h 1809750"/>
                  <a:gd name="connsiteX12" fmla="*/ 71438 w 1979613"/>
                  <a:gd name="connsiteY12" fmla="*/ 1755775 h 1809750"/>
                  <a:gd name="connsiteX13" fmla="*/ 90488 w 1979613"/>
                  <a:gd name="connsiteY13" fmla="*/ 1603375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79613" h="1809750">
                    <a:moveTo>
                      <a:pt x="90488" y="1603375"/>
                    </a:moveTo>
                    <a:cubicBezTo>
                      <a:pt x="150813" y="1460500"/>
                      <a:pt x="274638" y="1119188"/>
                      <a:pt x="433388" y="898525"/>
                    </a:cubicBezTo>
                    <a:cubicBezTo>
                      <a:pt x="592138" y="677862"/>
                      <a:pt x="865188" y="428625"/>
                      <a:pt x="1042988" y="279400"/>
                    </a:cubicBezTo>
                    <a:cubicBezTo>
                      <a:pt x="1220788" y="130175"/>
                      <a:pt x="1423988" y="0"/>
                      <a:pt x="1500188" y="3175"/>
                    </a:cubicBezTo>
                    <a:cubicBezTo>
                      <a:pt x="1576388" y="6350"/>
                      <a:pt x="1470026" y="241300"/>
                      <a:pt x="1500188" y="298450"/>
                    </a:cubicBezTo>
                    <a:cubicBezTo>
                      <a:pt x="1530350" y="355600"/>
                      <a:pt x="1612900" y="373063"/>
                      <a:pt x="1681163" y="346075"/>
                    </a:cubicBezTo>
                    <a:cubicBezTo>
                      <a:pt x="1749426" y="319087"/>
                      <a:pt x="1870076" y="127000"/>
                      <a:pt x="1909763" y="136525"/>
                    </a:cubicBezTo>
                    <a:cubicBezTo>
                      <a:pt x="1949451" y="146050"/>
                      <a:pt x="1979613" y="265113"/>
                      <a:pt x="1919288" y="403225"/>
                    </a:cubicBezTo>
                    <a:cubicBezTo>
                      <a:pt x="1858963" y="541337"/>
                      <a:pt x="1557338" y="757238"/>
                      <a:pt x="1547813" y="965200"/>
                    </a:cubicBezTo>
                    <a:cubicBezTo>
                      <a:pt x="1538288" y="1173162"/>
                      <a:pt x="1912938" y="1514475"/>
                      <a:pt x="1862138" y="1651000"/>
                    </a:cubicBezTo>
                    <a:cubicBezTo>
                      <a:pt x="1811338" y="1787525"/>
                      <a:pt x="1466850" y="1758950"/>
                      <a:pt x="1243013" y="1784350"/>
                    </a:cubicBezTo>
                    <a:cubicBezTo>
                      <a:pt x="1019176" y="1809750"/>
                      <a:pt x="714375" y="1808162"/>
                      <a:pt x="519113" y="1803400"/>
                    </a:cubicBezTo>
                    <a:cubicBezTo>
                      <a:pt x="323851" y="1798638"/>
                      <a:pt x="142876" y="1792288"/>
                      <a:pt x="71438" y="1755775"/>
                    </a:cubicBezTo>
                    <a:cubicBezTo>
                      <a:pt x="0" y="1719262"/>
                      <a:pt x="30163" y="1746250"/>
                      <a:pt x="90488" y="1603375"/>
                    </a:cubicBezTo>
                    <a:close/>
                  </a:path>
                </a:pathLst>
              </a:custGeom>
              <a:solidFill>
                <a:srgbClr val="92FA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6" name="Freeform 35"/>
              <p:cNvSpPr/>
              <p:nvPr/>
            </p:nvSpPr>
            <p:spPr>
              <a:xfrm>
                <a:off x="2859088" y="4306888"/>
                <a:ext cx="1187450" cy="1301749"/>
              </a:xfrm>
              <a:custGeom>
                <a:avLst/>
                <a:gdLst>
                  <a:gd name="connsiteX0" fmla="*/ 15875 w 1187450"/>
                  <a:gd name="connsiteY0" fmla="*/ 1150937 h 1301749"/>
                  <a:gd name="connsiteX1" fmla="*/ 292100 w 1187450"/>
                  <a:gd name="connsiteY1" fmla="*/ 588962 h 1301749"/>
                  <a:gd name="connsiteX2" fmla="*/ 806450 w 1187450"/>
                  <a:gd name="connsiteY2" fmla="*/ 55562 h 1301749"/>
                  <a:gd name="connsiteX3" fmla="*/ 939800 w 1187450"/>
                  <a:gd name="connsiteY3" fmla="*/ 255587 h 1301749"/>
                  <a:gd name="connsiteX4" fmla="*/ 1082675 w 1187450"/>
                  <a:gd name="connsiteY4" fmla="*/ 284162 h 1301749"/>
                  <a:gd name="connsiteX5" fmla="*/ 987425 w 1187450"/>
                  <a:gd name="connsiteY5" fmla="*/ 788987 h 1301749"/>
                  <a:gd name="connsiteX6" fmla="*/ 1139825 w 1187450"/>
                  <a:gd name="connsiteY6" fmla="*/ 1141412 h 1301749"/>
                  <a:gd name="connsiteX7" fmla="*/ 701675 w 1187450"/>
                  <a:gd name="connsiteY7" fmla="*/ 1236662 h 1301749"/>
                  <a:gd name="connsiteX8" fmla="*/ 196850 w 1187450"/>
                  <a:gd name="connsiteY8" fmla="*/ 1293812 h 1301749"/>
                  <a:gd name="connsiteX9" fmla="*/ 15875 w 1187450"/>
                  <a:gd name="connsiteY9" fmla="*/ 1150937 h 1301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7450" h="1301749">
                    <a:moveTo>
                      <a:pt x="15875" y="1150937"/>
                    </a:moveTo>
                    <a:cubicBezTo>
                      <a:pt x="31750" y="1033462"/>
                      <a:pt x="160338" y="771525"/>
                      <a:pt x="292100" y="588962"/>
                    </a:cubicBezTo>
                    <a:cubicBezTo>
                      <a:pt x="423863" y="406400"/>
                      <a:pt x="698500" y="111125"/>
                      <a:pt x="806450" y="55562"/>
                    </a:cubicBezTo>
                    <a:cubicBezTo>
                      <a:pt x="914400" y="0"/>
                      <a:pt x="893763" y="217487"/>
                      <a:pt x="939800" y="255587"/>
                    </a:cubicBezTo>
                    <a:cubicBezTo>
                      <a:pt x="985837" y="293687"/>
                      <a:pt x="1074738" y="195262"/>
                      <a:pt x="1082675" y="284162"/>
                    </a:cubicBezTo>
                    <a:cubicBezTo>
                      <a:pt x="1090612" y="373062"/>
                      <a:pt x="977900" y="646112"/>
                      <a:pt x="987425" y="788987"/>
                    </a:cubicBezTo>
                    <a:cubicBezTo>
                      <a:pt x="996950" y="931862"/>
                      <a:pt x="1187450" y="1066800"/>
                      <a:pt x="1139825" y="1141412"/>
                    </a:cubicBezTo>
                    <a:cubicBezTo>
                      <a:pt x="1092200" y="1216024"/>
                      <a:pt x="858837" y="1211262"/>
                      <a:pt x="701675" y="1236662"/>
                    </a:cubicBezTo>
                    <a:cubicBezTo>
                      <a:pt x="544513" y="1262062"/>
                      <a:pt x="311150" y="1301749"/>
                      <a:pt x="196850" y="1293812"/>
                    </a:cubicBezTo>
                    <a:cubicBezTo>
                      <a:pt x="82550" y="1285875"/>
                      <a:pt x="0" y="1268412"/>
                      <a:pt x="15875" y="1150937"/>
                    </a:cubicBezTo>
                    <a:close/>
                  </a:path>
                </a:pathLst>
              </a:custGeom>
              <a:solidFill>
                <a:srgbClr val="3BA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7" name="Freeform 36"/>
              <p:cNvSpPr/>
              <p:nvPr/>
            </p:nvSpPr>
            <p:spPr>
              <a:xfrm>
                <a:off x="3152776" y="4660900"/>
                <a:ext cx="623887" cy="715962"/>
              </a:xfrm>
              <a:custGeom>
                <a:avLst/>
                <a:gdLst>
                  <a:gd name="connsiteX0" fmla="*/ 36512 w 623887"/>
                  <a:gd name="connsiteY0" fmla="*/ 606425 h 715962"/>
                  <a:gd name="connsiteX1" fmla="*/ 322262 w 623887"/>
                  <a:gd name="connsiteY1" fmla="*/ 111125 h 715962"/>
                  <a:gd name="connsiteX2" fmla="*/ 588962 w 623887"/>
                  <a:gd name="connsiteY2" fmla="*/ 44450 h 715962"/>
                  <a:gd name="connsiteX3" fmla="*/ 484187 w 623887"/>
                  <a:gd name="connsiteY3" fmla="*/ 377825 h 715962"/>
                  <a:gd name="connsiteX4" fmla="*/ 560387 w 623887"/>
                  <a:gd name="connsiteY4" fmla="*/ 663575 h 715962"/>
                  <a:gd name="connsiteX5" fmla="*/ 103187 w 623887"/>
                  <a:gd name="connsiteY5" fmla="*/ 692150 h 715962"/>
                  <a:gd name="connsiteX6" fmla="*/ 36512 w 623887"/>
                  <a:gd name="connsiteY6" fmla="*/ 606425 h 715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3887" h="715962">
                    <a:moveTo>
                      <a:pt x="36512" y="606425"/>
                    </a:moveTo>
                    <a:cubicBezTo>
                      <a:pt x="73024" y="509588"/>
                      <a:pt x="230187" y="204787"/>
                      <a:pt x="322262" y="111125"/>
                    </a:cubicBezTo>
                    <a:cubicBezTo>
                      <a:pt x="414337" y="17463"/>
                      <a:pt x="561974" y="0"/>
                      <a:pt x="588962" y="44450"/>
                    </a:cubicBezTo>
                    <a:cubicBezTo>
                      <a:pt x="615950" y="88900"/>
                      <a:pt x="488949" y="274638"/>
                      <a:pt x="484187" y="377825"/>
                    </a:cubicBezTo>
                    <a:cubicBezTo>
                      <a:pt x="479425" y="481012"/>
                      <a:pt x="623887" y="611188"/>
                      <a:pt x="560387" y="663575"/>
                    </a:cubicBezTo>
                    <a:cubicBezTo>
                      <a:pt x="496887" y="715962"/>
                      <a:pt x="190500" y="704850"/>
                      <a:pt x="103187" y="692150"/>
                    </a:cubicBezTo>
                    <a:cubicBezTo>
                      <a:pt x="15874" y="679450"/>
                      <a:pt x="0" y="703262"/>
                      <a:pt x="36512" y="606425"/>
                    </a:cubicBezTo>
                    <a:close/>
                  </a:path>
                </a:pathLst>
              </a:custGeom>
              <a:solidFill>
                <a:srgbClr val="6120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7" name="Group 62"/>
            <p:cNvGrpSpPr/>
            <p:nvPr/>
          </p:nvGrpSpPr>
          <p:grpSpPr>
            <a:xfrm rot="21382477">
              <a:off x="2638525" y="4100635"/>
              <a:ext cx="3166686" cy="1798638"/>
              <a:chOff x="2637810" y="3543600"/>
              <a:chExt cx="3166686" cy="1798638"/>
            </a:xfrm>
          </p:grpSpPr>
          <p:grpSp>
            <p:nvGrpSpPr>
              <p:cNvPr id="8" name="Group 57"/>
              <p:cNvGrpSpPr/>
              <p:nvPr/>
            </p:nvGrpSpPr>
            <p:grpSpPr>
              <a:xfrm>
                <a:off x="2637810" y="3543600"/>
                <a:ext cx="3166686" cy="1798638"/>
                <a:chOff x="2662524" y="3471885"/>
                <a:chExt cx="3166686" cy="1798638"/>
              </a:xfrm>
            </p:grpSpPr>
            <p:sp>
              <p:nvSpPr>
                <p:cNvPr id="29" name="Oval 28"/>
                <p:cNvSpPr/>
                <p:nvPr/>
              </p:nvSpPr>
              <p:spPr>
                <a:xfrm rot="3631115">
                  <a:off x="3346548" y="2787861"/>
                  <a:ext cx="1798638" cy="3166686"/>
                </a:xfrm>
                <a:prstGeom prst="ellipse">
                  <a:avLst/>
                </a:prstGeom>
                <a:blipFill dpi="0" rotWithShape="1">
                  <a:blip r:embed="rId3"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sp>
              <p:nvSpPr>
                <p:cNvPr id="30" name="Oval 29"/>
                <p:cNvSpPr/>
                <p:nvPr/>
              </p:nvSpPr>
              <p:spPr>
                <a:xfrm rot="3631115">
                  <a:off x="3600831" y="2981703"/>
                  <a:ext cx="1290073" cy="2779003"/>
                </a:xfrm>
                <a:prstGeom prst="ellipse">
                  <a:avLst/>
                </a:prstGeom>
                <a:blipFill dpi="0" rotWithShape="1">
                  <a:blip r:embed="rId3"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sp>
              <p:nvSpPr>
                <p:cNvPr id="31" name="Oval 30"/>
                <p:cNvSpPr/>
                <p:nvPr/>
              </p:nvSpPr>
              <p:spPr>
                <a:xfrm rot="3631115">
                  <a:off x="3792887" y="3212924"/>
                  <a:ext cx="905960" cy="2316560"/>
                </a:xfrm>
                <a:prstGeom prst="ellipse">
                  <a:avLst/>
                </a:prstGeom>
                <a:blipFill dpi="0" rotWithShape="1">
                  <a:blip r:embed="rId3"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sp>
              <p:nvSpPr>
                <p:cNvPr id="32" name="Oval 31"/>
                <p:cNvSpPr/>
                <p:nvPr/>
              </p:nvSpPr>
              <p:spPr>
                <a:xfrm rot="3631115">
                  <a:off x="3989331" y="3510807"/>
                  <a:ext cx="513072" cy="1720795"/>
                </a:xfrm>
                <a:prstGeom prst="ellipse">
                  <a:avLst/>
                </a:prstGeom>
                <a:blipFill dpi="0" rotWithShape="1">
                  <a:blip r:embed="rId3" cstate="print">
                    <a:alphaModFix amt="32000"/>
                    <a:duotone>
                      <a:schemeClr val="lt1">
                        <a:shade val="75000"/>
                        <a:satMod val="105000"/>
                      </a:schemeClr>
                      <a:schemeClr val="lt1">
                        <a:tint val="95000"/>
                        <a:satMod val="105000"/>
                      </a:schemeClr>
                    </a:duotone>
                  </a:blip>
                  <a:srcRect/>
                  <a:tile tx="0" ty="0" sx="38000" sy="38000" flip="none" algn="tl"/>
                </a:blipFill>
                <a:ln>
                  <a:solidFill>
                    <a:schemeClr val="bg1">
                      <a:lumMod val="65000"/>
                    </a:schemeClr>
                  </a:solidFill>
                </a:ln>
              </p:spPr>
              <p:style>
                <a:lnRef idx="1">
                  <a:schemeClr val="dk1"/>
                </a:lnRef>
                <a:fillRef idx="1003">
                  <a:schemeClr val="lt1"/>
                </a:fillRef>
                <a:effectRef idx="1">
                  <a:schemeClr val="dk1"/>
                </a:effectRef>
                <a:fontRef idx="minor">
                  <a:schemeClr val="dk1"/>
                </a:fontRef>
              </p:style>
              <p:txBody>
                <a:bodyPr rtlCol="0" anchor="ctr"/>
                <a:lstStyle/>
                <a:p>
                  <a:pPr algn="ctr"/>
                  <a:endParaRPr lang="en-CA"/>
                </a:p>
              </p:txBody>
            </p:sp>
          </p:grpSp>
          <p:cxnSp>
            <p:nvCxnSpPr>
              <p:cNvPr id="27" name="Straight Connector 26"/>
              <p:cNvCxnSpPr>
                <a:stCxn id="29" idx="4"/>
                <a:endCxn id="29" idx="0"/>
              </p:cNvCxnSpPr>
              <p:nvPr/>
            </p:nvCxnSpPr>
            <p:spPr>
              <a:xfrm flipV="1">
                <a:off x="2842359" y="3663665"/>
                <a:ext cx="2756649" cy="155845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29" idx="2"/>
                <a:endCxn id="29" idx="6"/>
              </p:cNvCxnSpPr>
              <p:nvPr/>
            </p:nvCxnSpPr>
            <p:spPr>
              <a:xfrm>
                <a:off x="3778561" y="3660048"/>
                <a:ext cx="885184" cy="156574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4" name="Oval 23"/>
            <p:cNvSpPr/>
            <p:nvPr/>
          </p:nvSpPr>
          <p:spPr>
            <a:xfrm>
              <a:off x="3619108" y="4229492"/>
              <a:ext cx="76200" cy="762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CA"/>
            </a:p>
          </p:txBody>
        </p:sp>
        <p:sp>
          <p:nvSpPr>
            <p:cNvPr id="25" name="Oval 24"/>
            <p:cNvSpPr/>
            <p:nvPr/>
          </p:nvSpPr>
          <p:spPr>
            <a:xfrm>
              <a:off x="3057427" y="3667027"/>
              <a:ext cx="1219200" cy="1143000"/>
            </a:xfrm>
            <a:prstGeom prst="ellipse">
              <a:avLst/>
            </a:prstGeom>
            <a:noFill/>
            <a:ln w="12700"/>
          </p:spPr>
          <p:style>
            <a:lnRef idx="1">
              <a:schemeClr val="dk1"/>
            </a:lnRef>
            <a:fillRef idx="2">
              <a:schemeClr val="dk1"/>
            </a:fillRef>
            <a:effectRef idx="1">
              <a:schemeClr val="dk1"/>
            </a:effectRef>
            <a:fontRef idx="minor">
              <a:schemeClr val="dk1"/>
            </a:fontRef>
          </p:style>
          <p:txBody>
            <a:bodyPr rtlCol="0" anchor="ctr"/>
            <a:lstStyle/>
            <a:p>
              <a:pPr algn="ctr"/>
              <a:endParaRPr lang="en-CA"/>
            </a:p>
          </p:txBody>
        </p:sp>
      </p:grpSp>
      <p:sp>
        <p:nvSpPr>
          <p:cNvPr id="38" name="Slide Number Placeholder 37"/>
          <p:cNvSpPr>
            <a:spLocks noGrp="1"/>
          </p:cNvSpPr>
          <p:nvPr>
            <p:ph type="sldNum" sz="quarter" idx="12"/>
          </p:nvPr>
        </p:nvSpPr>
        <p:spPr/>
        <p:txBody>
          <a:bodyPr/>
          <a:lstStyle/>
          <a:p>
            <a:fld id="{B6F15528-21DE-4FAA-801E-634DDDAF4B2B}" type="slidenum">
              <a:rPr lang="en-US" smtClean="0"/>
              <a:pPr/>
              <a:t>27</a:t>
            </a:fld>
            <a:endParaRPr lang="en-US"/>
          </a:p>
        </p:txBody>
      </p:sp>
      <p:grpSp>
        <p:nvGrpSpPr>
          <p:cNvPr id="9" name="Group 38"/>
          <p:cNvGrpSpPr/>
          <p:nvPr/>
        </p:nvGrpSpPr>
        <p:grpSpPr>
          <a:xfrm>
            <a:off x="5057135" y="3581400"/>
            <a:ext cx="3858265" cy="2971800"/>
            <a:chOff x="-19110" y="1866899"/>
            <a:chExt cx="6038910" cy="4544477"/>
          </a:xfrm>
        </p:grpSpPr>
        <p:pic>
          <p:nvPicPr>
            <p:cNvPr id="40" name="Picture 3" descr="C:\lena\code\linesearchcuts_code\nonLinearRegionalFunctionals\resultsForBacktrackingPaper\relationLambdaToD1.png"/>
            <p:cNvPicPr>
              <a:picLocks noChangeAspect="1" noChangeArrowheads="1"/>
            </p:cNvPicPr>
            <p:nvPr/>
          </p:nvPicPr>
          <p:blipFill>
            <a:blip r:embed="rId4" cstate="print"/>
            <a:srcRect l="6017" r="6659"/>
            <a:stretch>
              <a:fillRect/>
            </a:stretch>
          </p:blipFill>
          <p:spPr bwMode="auto">
            <a:xfrm>
              <a:off x="91372" y="1866899"/>
              <a:ext cx="5928428" cy="4544477"/>
            </a:xfrm>
            <a:prstGeom prst="rect">
              <a:avLst/>
            </a:prstGeom>
            <a:noFill/>
          </p:spPr>
        </p:pic>
        <p:sp>
          <p:nvSpPr>
            <p:cNvPr id="41" name="TextBox 40"/>
            <p:cNvSpPr txBox="1"/>
            <p:nvPr/>
          </p:nvSpPr>
          <p:spPr>
            <a:xfrm rot="16200000">
              <a:off x="29301" y="3839300"/>
              <a:ext cx="303288" cy="400110"/>
            </a:xfrm>
            <a:prstGeom prst="rect">
              <a:avLst/>
            </a:prstGeom>
            <a:solidFill>
              <a:schemeClr val="bg1"/>
            </a:solidFill>
          </p:spPr>
          <p:txBody>
            <a:bodyPr wrap="none" rtlCol="0">
              <a:spAutoFit/>
            </a:bodyPr>
            <a:lstStyle/>
            <a:p>
              <a:r>
                <a:rPr lang="el-GR" sz="2000" dirty="0" smtClean="0"/>
                <a:t>λ</a:t>
              </a:r>
              <a:endParaRPr lang="en-CA" sz="2000" dirty="0"/>
            </a:p>
          </p:txBody>
        </p:sp>
      </p:grpSp>
      <p:graphicFrame>
        <p:nvGraphicFramePr>
          <p:cNvPr id="4" name="Object 3"/>
          <p:cNvGraphicFramePr>
            <a:graphicFrameLocks noChangeAspect="1"/>
          </p:cNvGraphicFramePr>
          <p:nvPr>
            <p:extLst>
              <p:ext uri="{D42A27DB-BD31-4B8C-83A1-F6EECF244321}">
                <p14:modId xmlns:p14="http://schemas.microsoft.com/office/powerpoint/2010/main" val="4133431639"/>
              </p:ext>
            </p:extLst>
          </p:nvPr>
        </p:nvGraphicFramePr>
        <p:xfrm>
          <a:off x="6723063" y="4343400"/>
          <a:ext cx="1122362" cy="1122363"/>
        </p:xfrm>
        <a:graphic>
          <a:graphicData uri="http://schemas.openxmlformats.org/presentationml/2006/ole">
            <mc:AlternateContent xmlns:mc="http://schemas.openxmlformats.org/markup-compatibility/2006">
              <mc:Choice xmlns:v="urn:schemas-microsoft-com:vml" Requires="v">
                <p:oleObj spid="_x0000_s365571" name="Equation" r:id="rId5" imgW="393529" imgH="393529" progId="Equation.3">
                  <p:embed/>
                </p:oleObj>
              </mc:Choice>
              <mc:Fallback>
                <p:oleObj name="Equation" r:id="rId5" imgW="393529" imgH="393529" progId="Equation.3">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23063" y="4343400"/>
                        <a:ext cx="1122362" cy="11223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362148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Spectrum of Solutions </a:t>
            </a:r>
            <a:br>
              <a:rPr lang="en-US" dirty="0" smtClean="0"/>
            </a:br>
            <a:r>
              <a:rPr lang="en-US" dirty="0" smtClean="0"/>
              <a:t>for different </a:t>
            </a:r>
            <a:r>
              <a:rPr lang="el-GR" dirty="0" smtClean="0"/>
              <a:t>λ</a:t>
            </a:r>
            <a:r>
              <a:rPr lang="en-US" dirty="0" smtClean="0"/>
              <a:t> or d</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28</a:t>
            </a:fld>
            <a:endParaRPr lang="en-US"/>
          </a:p>
        </p:txBody>
      </p:sp>
      <p:pic>
        <p:nvPicPr>
          <p:cNvPr id="5" name="Picture 4"/>
          <p:cNvPicPr>
            <a:picLocks noChangeAspect="1" noChangeArrowheads="1"/>
          </p:cNvPicPr>
          <p:nvPr/>
        </p:nvPicPr>
        <p:blipFill>
          <a:blip r:embed="rId3" cstate="print"/>
          <a:srcRect/>
          <a:stretch>
            <a:fillRect/>
          </a:stretch>
        </p:blipFill>
        <p:spPr bwMode="auto">
          <a:xfrm>
            <a:off x="762000" y="2362200"/>
            <a:ext cx="7611987" cy="4495800"/>
          </a:xfrm>
          <a:prstGeom prst="rect">
            <a:avLst/>
          </a:prstGeom>
          <a:noFill/>
          <a:ln w="9525">
            <a:noFill/>
            <a:miter lim="800000"/>
            <a:headEnd/>
            <a:tailEnd/>
          </a:ln>
        </p:spPr>
      </p:pic>
      <p:sp>
        <p:nvSpPr>
          <p:cNvPr id="3" name="TextBox 2"/>
          <p:cNvSpPr txBox="1"/>
          <p:nvPr/>
        </p:nvSpPr>
        <p:spPr>
          <a:xfrm>
            <a:off x="5257800" y="1676400"/>
            <a:ext cx="3810000" cy="1200329"/>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marL="285750" indent="-285750">
              <a:buFont typeface="Arial" pitchFamily="34" charset="0"/>
              <a:buChar char="•"/>
            </a:pPr>
            <a:r>
              <a:rPr lang="en-US" sz="2400" dirty="0" smtClean="0"/>
              <a:t>Newton step</a:t>
            </a:r>
          </a:p>
          <a:p>
            <a:pPr marL="285750" indent="-285750">
              <a:buFont typeface="Arial" pitchFamily="34" charset="0"/>
              <a:buChar char="•"/>
            </a:pPr>
            <a:r>
              <a:rPr lang="en-US" sz="2400" dirty="0" smtClean="0"/>
              <a:t>“Gradient Descent”</a:t>
            </a:r>
          </a:p>
          <a:p>
            <a:pPr marL="285750" indent="-285750">
              <a:buFont typeface="Arial" pitchFamily="34" charset="0"/>
              <a:buChar char="•"/>
            </a:pPr>
            <a:r>
              <a:rPr lang="en-US" sz="2400" dirty="0" smtClean="0"/>
              <a:t>Exact Line Search </a:t>
            </a:r>
            <a:r>
              <a:rPr lang="en-US" dirty="0" smtClean="0"/>
              <a:t>(ECCV12)</a:t>
            </a:r>
            <a:endParaRPr lang="en-US" dirty="0"/>
          </a:p>
        </p:txBody>
      </p:sp>
      <p:sp>
        <p:nvSpPr>
          <p:cNvPr id="6" name="Down Arrow 5"/>
          <p:cNvSpPr/>
          <p:nvPr/>
        </p:nvSpPr>
        <p:spPr>
          <a:xfrm rot="2063449">
            <a:off x="5432189" y="3837954"/>
            <a:ext cx="381000" cy="11811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rot="2063449">
            <a:off x="4034066" y="3386523"/>
            <a:ext cx="381000" cy="11811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Down Arrow 7"/>
          <p:cNvSpPr/>
          <p:nvPr/>
        </p:nvSpPr>
        <p:spPr>
          <a:xfrm rot="2063449">
            <a:off x="4805135" y="3538923"/>
            <a:ext cx="381000" cy="11811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718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par>
                                <p:cTn id="15" presetID="1" presetClass="exit" presetSubtype="0" fill="hold" grpId="1" nodeType="withEffect">
                                  <p:stCondLst>
                                    <p:cond delay="0"/>
                                  </p:stCondLst>
                                  <p:childTnLst>
                                    <p:set>
                                      <p:cBhvr>
                                        <p:cTn id="16" dur="1" fill="hold">
                                          <p:stCondLst>
                                            <p:cond delay="0"/>
                                          </p:stCondLst>
                                        </p:cTn>
                                        <p:tgtEl>
                                          <p:spTgt spid="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par>
                                <p:cTn id="21" presetID="1" presetClass="exit" presetSubtype="0" fill="hold" grpId="1" nodeType="withEffect">
                                  <p:stCondLst>
                                    <p:cond delay="0"/>
                                  </p:stCondLst>
                                  <p:childTnLst>
                                    <p:set>
                                      <p:cBhvr>
                                        <p:cTn id="22" dur="1" fill="hold">
                                          <p:stCondLst>
                                            <p:cond delay="0"/>
                                          </p:stCondLst>
                                        </p:cTn>
                                        <p:tgtEl>
                                          <p:spTgt spid="7"/>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Volume Constraint </a:t>
            </a:r>
            <a:br>
              <a:rPr lang="en-CA" dirty="0" smtClean="0"/>
            </a:br>
            <a:r>
              <a:rPr lang="en-CA" dirty="0" smtClean="0"/>
              <a:t>for Vertebrae segmentation</a:t>
            </a:r>
            <a:endParaRPr lang="en-CA" dirty="0"/>
          </a:p>
        </p:txBody>
      </p:sp>
      <p:pic>
        <p:nvPicPr>
          <p:cNvPr id="4" name="Picture 7" descr="C:\lena\code\linesearchcuts_code\nonLinearRegionalFunctionals\resultsForBacktrackingPaper\spineVertebra5V3BacktrackingFinalSolution_B.png"/>
          <p:cNvPicPr>
            <a:picLocks noChangeAspect="1" noChangeArrowheads="1"/>
          </p:cNvPicPr>
          <p:nvPr/>
        </p:nvPicPr>
        <p:blipFill>
          <a:blip r:embed="rId2" cstate="print"/>
          <a:srcRect/>
          <a:stretch>
            <a:fillRect/>
          </a:stretch>
        </p:blipFill>
        <p:spPr bwMode="auto">
          <a:xfrm>
            <a:off x="6105600" y="3621481"/>
            <a:ext cx="3038400" cy="3038400"/>
          </a:xfrm>
          <a:prstGeom prst="rect">
            <a:avLst/>
          </a:prstGeom>
          <a:noFill/>
        </p:spPr>
      </p:pic>
      <p:pic>
        <p:nvPicPr>
          <p:cNvPr id="5" name="Picture 8" descr="C:\lena\code\linesearchcuts_code\nonLinearRegionalFunctionals\resultsForBacktrackingPaper\spineVertebra5V4BacktrackingFinalSolution_B.png"/>
          <p:cNvPicPr>
            <a:picLocks noChangeAspect="1" noChangeArrowheads="1"/>
          </p:cNvPicPr>
          <p:nvPr/>
        </p:nvPicPr>
        <p:blipFill>
          <a:blip r:embed="rId3" cstate="print"/>
          <a:srcRect t="54830"/>
          <a:stretch>
            <a:fillRect/>
          </a:stretch>
        </p:blipFill>
        <p:spPr bwMode="auto">
          <a:xfrm>
            <a:off x="6105600" y="5287429"/>
            <a:ext cx="3038400" cy="1372452"/>
          </a:xfrm>
          <a:prstGeom prst="rect">
            <a:avLst/>
          </a:prstGeom>
          <a:noFill/>
        </p:spPr>
      </p:pic>
      <p:pic>
        <p:nvPicPr>
          <p:cNvPr id="6" name="Picture 9" descr="C:\lena\code\linesearchcuts_code\nonLinearRegionalFunctionals\resultsForBacktrackingPaper\spineVertebra5V2BacktrackingFinalSolution_B.png"/>
          <p:cNvPicPr>
            <a:picLocks noChangeAspect="1" noChangeArrowheads="1"/>
          </p:cNvPicPr>
          <p:nvPr/>
        </p:nvPicPr>
        <p:blipFill>
          <a:blip r:embed="rId4" cstate="print"/>
          <a:srcRect b="59825"/>
          <a:stretch>
            <a:fillRect/>
          </a:stretch>
        </p:blipFill>
        <p:spPr bwMode="auto">
          <a:xfrm>
            <a:off x="6105600" y="3621481"/>
            <a:ext cx="3038400" cy="1220675"/>
          </a:xfrm>
          <a:prstGeom prst="rect">
            <a:avLst/>
          </a:prstGeom>
          <a:noFill/>
        </p:spPr>
      </p:pic>
      <p:pic>
        <p:nvPicPr>
          <p:cNvPr id="7" name="Picture 10" descr="C:\lena\code\linesearchcuts_code\nonLinearRegionalFunctionals\resultsForBacktrackingPaper\spineVertebra5BacktrackingV1FinalSolution_B.png"/>
          <p:cNvPicPr>
            <a:picLocks noChangeAspect="1" noChangeArrowheads="1"/>
          </p:cNvPicPr>
          <p:nvPr/>
        </p:nvPicPr>
        <p:blipFill>
          <a:blip r:embed="rId5" cstate="print"/>
          <a:srcRect t="54568" b="31562"/>
          <a:stretch>
            <a:fillRect/>
          </a:stretch>
        </p:blipFill>
        <p:spPr bwMode="auto">
          <a:xfrm>
            <a:off x="6105600" y="5279477"/>
            <a:ext cx="3038400" cy="421419"/>
          </a:xfrm>
          <a:prstGeom prst="rect">
            <a:avLst/>
          </a:prstGeom>
          <a:noFill/>
        </p:spPr>
      </p:pic>
      <p:sp>
        <p:nvSpPr>
          <p:cNvPr id="8" name="TextBox 7"/>
          <p:cNvSpPr txBox="1"/>
          <p:nvPr/>
        </p:nvSpPr>
        <p:spPr>
          <a:xfrm>
            <a:off x="6105600" y="3618514"/>
            <a:ext cx="3038400" cy="646331"/>
          </a:xfrm>
          <a:prstGeom prst="rect">
            <a:avLst/>
          </a:prstGeom>
          <a:noFill/>
        </p:spPr>
        <p:txBody>
          <a:bodyPr wrap="square" rtlCol="0">
            <a:spAutoFit/>
          </a:bodyPr>
          <a:lstStyle/>
          <a:p>
            <a:r>
              <a:rPr lang="en-CA" b="1" dirty="0" smtClean="0">
                <a:solidFill>
                  <a:schemeClr val="bg1"/>
                </a:solidFill>
              </a:rPr>
              <a:t>Log-</a:t>
            </a:r>
            <a:r>
              <a:rPr lang="en-CA" b="1" dirty="0" err="1" smtClean="0">
                <a:solidFill>
                  <a:schemeClr val="bg1"/>
                </a:solidFill>
              </a:rPr>
              <a:t>Lik</a:t>
            </a:r>
            <a:r>
              <a:rPr lang="en-CA" b="1" dirty="0" smtClean="0">
                <a:solidFill>
                  <a:schemeClr val="bg1"/>
                </a:solidFill>
              </a:rPr>
              <a:t>. + length + volume</a:t>
            </a:r>
            <a:br>
              <a:rPr lang="en-CA" b="1" dirty="0" smtClean="0">
                <a:solidFill>
                  <a:schemeClr val="bg1"/>
                </a:solidFill>
              </a:rPr>
            </a:br>
            <a:r>
              <a:rPr lang="en-CA" b="1" dirty="0" smtClean="0">
                <a:solidFill>
                  <a:schemeClr val="bg1"/>
                </a:solidFill>
              </a:rPr>
              <a:t>Fast Trust Region</a:t>
            </a:r>
            <a:endParaRPr lang="en-CA" b="1" dirty="0">
              <a:solidFill>
                <a:schemeClr val="bg1"/>
              </a:solidFill>
            </a:endParaRPr>
          </a:p>
        </p:txBody>
      </p:sp>
      <p:pic>
        <p:nvPicPr>
          <p:cNvPr id="9" name="Picture 15" descr="C:\lena\code\linesearchcuts_code\nonLinearRegionalFunctionals\resultsForBacktrackingPaper\spineVertebraV4Initialization_B.png"/>
          <p:cNvPicPr>
            <a:picLocks noChangeAspect="1" noChangeArrowheads="1"/>
          </p:cNvPicPr>
          <p:nvPr/>
        </p:nvPicPr>
        <p:blipFill>
          <a:blip r:embed="rId6" cstate="print"/>
          <a:srcRect/>
          <a:stretch>
            <a:fillRect/>
          </a:stretch>
        </p:blipFill>
        <p:spPr bwMode="auto">
          <a:xfrm>
            <a:off x="3047389" y="3621481"/>
            <a:ext cx="3038400" cy="3038400"/>
          </a:xfrm>
          <a:prstGeom prst="rect">
            <a:avLst/>
          </a:prstGeom>
          <a:noFill/>
        </p:spPr>
      </p:pic>
      <p:pic>
        <p:nvPicPr>
          <p:cNvPr id="10" name="Picture 16" descr="C:\lena\code\linesearchcuts_code\nonLinearRegionalFunctionals\resultsForBacktrackingPaper\spineVertebraV3Initialization_B.png"/>
          <p:cNvPicPr>
            <a:picLocks noChangeAspect="1" noChangeArrowheads="1"/>
          </p:cNvPicPr>
          <p:nvPr/>
        </p:nvPicPr>
        <p:blipFill>
          <a:blip r:embed="rId7" cstate="print"/>
          <a:srcRect b="29361"/>
          <a:stretch>
            <a:fillRect/>
          </a:stretch>
        </p:blipFill>
        <p:spPr bwMode="auto">
          <a:xfrm>
            <a:off x="3047389" y="3621481"/>
            <a:ext cx="3038400" cy="2146300"/>
          </a:xfrm>
          <a:prstGeom prst="rect">
            <a:avLst/>
          </a:prstGeom>
          <a:noFill/>
        </p:spPr>
      </p:pic>
      <p:pic>
        <p:nvPicPr>
          <p:cNvPr id="11" name="Picture 17" descr="C:\lena\code\linesearchcuts_code\nonLinearRegionalFunctionals\resultsForBacktrackingPaper\spineVertebraV2Initialization_B.png"/>
          <p:cNvPicPr>
            <a:picLocks noChangeAspect="1" noChangeArrowheads="1"/>
          </p:cNvPicPr>
          <p:nvPr/>
        </p:nvPicPr>
        <p:blipFill>
          <a:blip r:embed="rId8" cstate="print"/>
          <a:srcRect t="43052" b="31869"/>
          <a:stretch>
            <a:fillRect/>
          </a:stretch>
        </p:blipFill>
        <p:spPr bwMode="auto">
          <a:xfrm>
            <a:off x="3047389" y="4929581"/>
            <a:ext cx="3038400" cy="762000"/>
          </a:xfrm>
          <a:prstGeom prst="rect">
            <a:avLst/>
          </a:prstGeom>
          <a:noFill/>
        </p:spPr>
      </p:pic>
      <p:pic>
        <p:nvPicPr>
          <p:cNvPr id="12" name="Picture 18" descr="C:\lena\code\linesearchcuts_code\nonLinearRegionalFunctionals\resultsForBacktrackingPaper\spineVertebraV1Initialization_B.png"/>
          <p:cNvPicPr>
            <a:picLocks noChangeAspect="1" noChangeArrowheads="1"/>
          </p:cNvPicPr>
          <p:nvPr/>
        </p:nvPicPr>
        <p:blipFill>
          <a:blip r:embed="rId9" cstate="print"/>
          <a:srcRect t="55592" b="31869"/>
          <a:stretch>
            <a:fillRect/>
          </a:stretch>
        </p:blipFill>
        <p:spPr bwMode="auto">
          <a:xfrm>
            <a:off x="3047389" y="5310581"/>
            <a:ext cx="3038400" cy="381000"/>
          </a:xfrm>
          <a:prstGeom prst="rect">
            <a:avLst/>
          </a:prstGeom>
          <a:noFill/>
        </p:spPr>
      </p:pic>
      <p:sp>
        <p:nvSpPr>
          <p:cNvPr id="13" name="TextBox 12"/>
          <p:cNvSpPr txBox="1"/>
          <p:nvPr/>
        </p:nvSpPr>
        <p:spPr>
          <a:xfrm>
            <a:off x="3079933" y="3618279"/>
            <a:ext cx="2209800" cy="369332"/>
          </a:xfrm>
          <a:prstGeom prst="rect">
            <a:avLst/>
          </a:prstGeom>
          <a:noFill/>
        </p:spPr>
        <p:txBody>
          <a:bodyPr wrap="square" rtlCol="0">
            <a:spAutoFit/>
          </a:bodyPr>
          <a:lstStyle/>
          <a:p>
            <a:r>
              <a:rPr lang="en-CA" b="1" dirty="0" smtClean="0">
                <a:solidFill>
                  <a:schemeClr val="bg1"/>
                </a:solidFill>
              </a:rPr>
              <a:t>Initializations</a:t>
            </a:r>
            <a:endParaRPr lang="en-CA" b="1" dirty="0">
              <a:solidFill>
                <a:schemeClr val="bg1"/>
              </a:solidFill>
            </a:endParaRPr>
          </a:p>
        </p:txBody>
      </p:sp>
      <p:pic>
        <p:nvPicPr>
          <p:cNvPr id="14" name="Picture 6" descr="C:\lena\code\linesearchcuts_code\nonLinearRegionalFunctionals\resultsForBacktrackingPaper\spineVertebraBJFinalSolution_B.png"/>
          <p:cNvPicPr>
            <a:picLocks noChangeAspect="1" noChangeArrowheads="1"/>
          </p:cNvPicPr>
          <p:nvPr/>
        </p:nvPicPr>
        <p:blipFill>
          <a:blip r:embed="rId10" cstate="print"/>
          <a:srcRect/>
          <a:stretch>
            <a:fillRect/>
          </a:stretch>
        </p:blipFill>
        <p:spPr bwMode="auto">
          <a:xfrm>
            <a:off x="-9254" y="3621480"/>
            <a:ext cx="3038400" cy="3038401"/>
          </a:xfrm>
          <a:prstGeom prst="rect">
            <a:avLst/>
          </a:prstGeom>
          <a:noFill/>
        </p:spPr>
      </p:pic>
      <p:sp>
        <p:nvSpPr>
          <p:cNvPr id="15" name="TextBox 14"/>
          <p:cNvSpPr txBox="1"/>
          <p:nvPr/>
        </p:nvSpPr>
        <p:spPr>
          <a:xfrm>
            <a:off x="0" y="3621308"/>
            <a:ext cx="3038400" cy="369332"/>
          </a:xfrm>
          <a:prstGeom prst="rect">
            <a:avLst/>
          </a:prstGeom>
          <a:noFill/>
        </p:spPr>
        <p:txBody>
          <a:bodyPr wrap="square" rtlCol="0">
            <a:spAutoFit/>
          </a:bodyPr>
          <a:lstStyle/>
          <a:p>
            <a:r>
              <a:rPr lang="en-CA" b="1" dirty="0" smtClean="0">
                <a:solidFill>
                  <a:schemeClr val="bg1"/>
                </a:solidFill>
              </a:rPr>
              <a:t>Log-</a:t>
            </a:r>
            <a:r>
              <a:rPr lang="en-CA" b="1" dirty="0" err="1" smtClean="0">
                <a:solidFill>
                  <a:schemeClr val="bg1"/>
                </a:solidFill>
              </a:rPr>
              <a:t>Lik</a:t>
            </a:r>
            <a:r>
              <a:rPr lang="en-CA" b="1" dirty="0" smtClean="0">
                <a:solidFill>
                  <a:schemeClr val="bg1"/>
                </a:solidFill>
              </a:rPr>
              <a:t>. + length</a:t>
            </a:r>
            <a:endParaRPr lang="en-CA" b="1" dirty="0">
              <a:solidFill>
                <a:schemeClr val="bg1"/>
              </a:solidFill>
            </a:endParaRPr>
          </a:p>
        </p:txBody>
      </p:sp>
      <p:sp>
        <p:nvSpPr>
          <p:cNvPr id="17" name="Slide Number Placeholder 16"/>
          <p:cNvSpPr>
            <a:spLocks noGrp="1"/>
          </p:cNvSpPr>
          <p:nvPr>
            <p:ph type="sldNum" sz="quarter" idx="12"/>
          </p:nvPr>
        </p:nvSpPr>
        <p:spPr>
          <a:xfrm>
            <a:off x="8204396" y="6517944"/>
            <a:ext cx="733864" cy="274320"/>
          </a:xfrm>
        </p:spPr>
        <p:txBody>
          <a:bodyPr/>
          <a:lstStyle/>
          <a:p>
            <a:fld id="{B6F15528-21DE-4FAA-801E-634DDDAF4B2B}" type="slidenum">
              <a:rPr lang="en-US" smtClean="0"/>
              <a:pPr/>
              <a:t>29</a:t>
            </a:fld>
            <a:endParaRPr lang="en-US"/>
          </a:p>
        </p:txBody>
      </p:sp>
      <p:cxnSp>
        <p:nvCxnSpPr>
          <p:cNvPr id="18" name="Straight Arrow Connector 17"/>
          <p:cNvCxnSpPr/>
          <p:nvPr/>
        </p:nvCxnSpPr>
        <p:spPr>
          <a:xfrm>
            <a:off x="1804193" y="3050285"/>
            <a:ext cx="6553200" cy="0"/>
          </a:xfrm>
          <a:prstGeom prst="straightConnector1">
            <a:avLst/>
          </a:prstGeom>
          <a:ln w="38100">
            <a:tailEnd type="arrow"/>
          </a:ln>
        </p:spPr>
        <p:style>
          <a:lnRef idx="1">
            <a:schemeClr val="accent2"/>
          </a:lnRef>
          <a:fillRef idx="0">
            <a:schemeClr val="accent2"/>
          </a:fillRef>
          <a:effectRef idx="0">
            <a:schemeClr val="accent2"/>
          </a:effectRef>
          <a:fontRef idx="minor">
            <a:schemeClr val="tx1"/>
          </a:fontRef>
        </p:style>
      </p:cxnSp>
      <p:cxnSp>
        <p:nvCxnSpPr>
          <p:cNvPr id="19" name="Straight Arrow Connector 18"/>
          <p:cNvCxnSpPr/>
          <p:nvPr/>
        </p:nvCxnSpPr>
        <p:spPr>
          <a:xfrm flipV="1">
            <a:off x="1804193" y="1640585"/>
            <a:ext cx="0" cy="1409700"/>
          </a:xfrm>
          <a:prstGeom prst="straightConnector1">
            <a:avLst/>
          </a:prstGeom>
          <a:ln w="38100">
            <a:tailEnd type="arrow"/>
          </a:ln>
        </p:spPr>
        <p:style>
          <a:lnRef idx="1">
            <a:schemeClr val="accent2"/>
          </a:lnRef>
          <a:fillRef idx="0">
            <a:schemeClr val="accent2"/>
          </a:fillRef>
          <a:effectRef idx="0">
            <a:schemeClr val="accent2"/>
          </a:effectRef>
          <a:fontRef idx="minor">
            <a:schemeClr val="tx1"/>
          </a:fontRef>
        </p:style>
      </p:cxnSp>
      <p:sp>
        <p:nvSpPr>
          <p:cNvPr id="20" name="Arc 19"/>
          <p:cNvSpPr/>
          <p:nvPr/>
        </p:nvSpPr>
        <p:spPr>
          <a:xfrm rot="10800000">
            <a:off x="4166393" y="457200"/>
            <a:ext cx="1676400" cy="2590800"/>
          </a:xfrm>
          <a:prstGeom prst="arc">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CA"/>
          </a:p>
        </p:txBody>
      </p:sp>
      <p:sp>
        <p:nvSpPr>
          <p:cNvPr id="21" name="Arc 20"/>
          <p:cNvSpPr/>
          <p:nvPr/>
        </p:nvSpPr>
        <p:spPr>
          <a:xfrm rot="10800000">
            <a:off x="5309393" y="457200"/>
            <a:ext cx="2133599" cy="2590800"/>
          </a:xfrm>
          <a:prstGeom prst="arc">
            <a:avLst>
              <a:gd name="adj1" fmla="val 10730328"/>
              <a:gd name="adj2" fmla="val 16166298"/>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CA"/>
          </a:p>
        </p:txBody>
      </p:sp>
      <p:cxnSp>
        <p:nvCxnSpPr>
          <p:cNvPr id="22" name="Straight Connector 21"/>
          <p:cNvCxnSpPr/>
          <p:nvPr/>
        </p:nvCxnSpPr>
        <p:spPr>
          <a:xfrm flipV="1">
            <a:off x="5004591" y="3050193"/>
            <a:ext cx="1384300" cy="9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23" name="Picture 2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376194" y="2963751"/>
            <a:ext cx="738224" cy="604001"/>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493419" y="2966875"/>
            <a:ext cx="703915" cy="57141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36958" y="2895600"/>
            <a:ext cx="291842" cy="410435"/>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48617" y="1752599"/>
            <a:ext cx="860472" cy="49371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8507519" y="2819400"/>
            <a:ext cx="636481" cy="53828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9" descr="C:\lena\code\linesearchcuts_code\nonLinearRegionalFunctionals\resultsForBacktrackingPaper\vertebraeV1Comparison.png"/>
          <p:cNvPicPr>
            <a:picLocks noChangeAspect="1" noChangeArrowheads="1"/>
          </p:cNvPicPr>
          <p:nvPr/>
        </p:nvPicPr>
        <p:blipFill>
          <a:blip r:embed="rId16" cstate="print"/>
          <a:srcRect/>
          <a:stretch>
            <a:fillRect/>
          </a:stretch>
        </p:blipFill>
        <p:spPr bwMode="auto">
          <a:xfrm>
            <a:off x="1709089" y="1509584"/>
            <a:ext cx="5715000" cy="45102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Appearance model </a:t>
            </a:r>
            <a:r>
              <a:rPr lang="en-US" dirty="0"/>
              <a:t/>
            </a:r>
            <a:br>
              <a:rPr lang="en-US" dirty="0"/>
            </a:br>
            <a:r>
              <a:rPr lang="en-US" dirty="0" smtClean="0"/>
              <a:t>with KL Divergence Constraint</a:t>
            </a:r>
            <a:endParaRPr lang="en-US" dirty="0"/>
          </a:p>
        </p:txBody>
      </p:sp>
      <p:pic>
        <p:nvPicPr>
          <p:cNvPr id="5" name="Picture 5" descr="C:\lena\code\linesearchcuts_code\nonLinearRegionalFunctionals\resultsForBacktrackingPaper\soldierIteration5Global.png"/>
          <p:cNvPicPr>
            <a:picLocks noChangeAspect="1" noChangeArrowheads="1"/>
          </p:cNvPicPr>
          <p:nvPr/>
        </p:nvPicPr>
        <p:blipFill>
          <a:blip r:embed="rId2" cstate="print"/>
          <a:srcRect/>
          <a:stretch>
            <a:fillRect/>
          </a:stretch>
        </p:blipFill>
        <p:spPr bwMode="auto">
          <a:xfrm>
            <a:off x="3639890" y="1753675"/>
            <a:ext cx="1770310" cy="2652710"/>
          </a:xfrm>
          <a:prstGeom prst="rect">
            <a:avLst/>
          </a:prstGeom>
          <a:noFill/>
          <a:ln>
            <a:solidFill>
              <a:schemeClr val="tx1"/>
            </a:solidFill>
          </a:ln>
        </p:spPr>
      </p:pic>
      <p:pic>
        <p:nvPicPr>
          <p:cNvPr id="6" name="Picture 4" descr="C:\lena\code\linesearchcuts_code\data\GRAB_CUT_DB\data_GT\376043.jpg"/>
          <p:cNvPicPr>
            <a:picLocks noChangeAspect="1" noChangeArrowheads="1"/>
          </p:cNvPicPr>
          <p:nvPr/>
        </p:nvPicPr>
        <p:blipFill>
          <a:blip r:embed="rId3" cstate="print"/>
          <a:srcRect/>
          <a:stretch>
            <a:fillRect/>
          </a:stretch>
        </p:blipFill>
        <p:spPr bwMode="auto">
          <a:xfrm>
            <a:off x="37455" y="1752599"/>
            <a:ext cx="1772095" cy="2655383"/>
          </a:xfrm>
          <a:prstGeom prst="rect">
            <a:avLst/>
          </a:prstGeom>
          <a:noFill/>
          <a:ln>
            <a:solidFill>
              <a:schemeClr val="tx1"/>
            </a:solidFill>
          </a:ln>
        </p:spPr>
      </p:pic>
      <p:pic>
        <p:nvPicPr>
          <p:cNvPr id="7" name="Picture 2" descr="C:\lena\code\linesearchcuts_code\nonLinearRegionalFunctionals\resultsForBacktrackingPaper\soldier5FinalSolutionBacktracking.png"/>
          <p:cNvPicPr>
            <a:picLocks noChangeAspect="1" noChangeArrowheads="1"/>
          </p:cNvPicPr>
          <p:nvPr/>
        </p:nvPicPr>
        <p:blipFill>
          <a:blip r:embed="rId4" cstate="print"/>
          <a:srcRect/>
          <a:stretch>
            <a:fillRect/>
          </a:stretch>
        </p:blipFill>
        <p:spPr bwMode="auto">
          <a:xfrm>
            <a:off x="5477175" y="1749311"/>
            <a:ext cx="1761825" cy="2651075"/>
          </a:xfrm>
          <a:prstGeom prst="rect">
            <a:avLst/>
          </a:prstGeom>
          <a:noFill/>
          <a:ln>
            <a:solidFill>
              <a:schemeClr val="tx1"/>
            </a:solidFill>
          </a:ln>
        </p:spPr>
      </p:pic>
      <p:pic>
        <p:nvPicPr>
          <p:cNvPr id="8" name="Picture 3" descr="C:\lena\code\linesearchcuts_code\nonLinearRegionalFunctionals\resultsForBacktrackingPaper\soldierInitialization.png"/>
          <p:cNvPicPr>
            <a:picLocks noChangeAspect="1" noChangeArrowheads="1"/>
          </p:cNvPicPr>
          <p:nvPr/>
        </p:nvPicPr>
        <p:blipFill>
          <a:blip r:embed="rId5" cstate="print"/>
          <a:srcRect l="867" t="15051" r="20198" b="16642"/>
          <a:stretch>
            <a:fillRect/>
          </a:stretch>
        </p:blipFill>
        <p:spPr bwMode="auto">
          <a:xfrm>
            <a:off x="76200" y="1905000"/>
            <a:ext cx="1433838" cy="2039203"/>
          </a:xfrm>
          <a:prstGeom prst="rect">
            <a:avLst/>
          </a:prstGeom>
          <a:noFill/>
          <a:ln>
            <a:solidFill>
              <a:srgbClr val="FF0000"/>
            </a:solidFill>
          </a:ln>
        </p:spPr>
      </p:pic>
      <p:sp>
        <p:nvSpPr>
          <p:cNvPr id="9" name="TextBox 8"/>
          <p:cNvSpPr txBox="1"/>
          <p:nvPr/>
        </p:nvSpPr>
        <p:spPr>
          <a:xfrm>
            <a:off x="-50897" y="2645352"/>
            <a:ext cx="738238" cy="246221"/>
          </a:xfrm>
          <a:prstGeom prst="rect">
            <a:avLst/>
          </a:prstGeom>
          <a:noFill/>
        </p:spPr>
        <p:txBody>
          <a:bodyPr wrap="square" rtlCol="0">
            <a:spAutoFit/>
          </a:bodyPr>
          <a:lstStyle/>
          <a:p>
            <a:r>
              <a:rPr lang="en-CA" sz="1000" b="1" dirty="0" smtClean="0"/>
              <a:t>Init</a:t>
            </a:r>
            <a:endParaRPr lang="en-CA" sz="1000" b="1" dirty="0"/>
          </a:p>
        </p:txBody>
      </p:sp>
      <p:pic>
        <p:nvPicPr>
          <p:cNvPr id="12" name="Picture 3" descr="C:\lena\code\linesearchcuts_code\nonLinearRegionalFunctionals\resultsForBacktrackingPaper\soldieriterationLocalLineSearch.png"/>
          <p:cNvPicPr>
            <a:picLocks noChangeAspect="1" noChangeArrowheads="1"/>
          </p:cNvPicPr>
          <p:nvPr/>
        </p:nvPicPr>
        <p:blipFill>
          <a:blip r:embed="rId6" cstate="print"/>
          <a:srcRect/>
          <a:stretch>
            <a:fillRect/>
          </a:stretch>
        </p:blipFill>
        <p:spPr bwMode="auto">
          <a:xfrm>
            <a:off x="7299325" y="1754783"/>
            <a:ext cx="1768475" cy="2649955"/>
          </a:xfrm>
          <a:prstGeom prst="rect">
            <a:avLst/>
          </a:prstGeom>
          <a:noFill/>
          <a:ln>
            <a:solidFill>
              <a:schemeClr val="tx1"/>
            </a:solidFill>
          </a:ln>
        </p:spPr>
      </p:pic>
      <p:sp>
        <p:nvSpPr>
          <p:cNvPr id="19" name="TextBox 18"/>
          <p:cNvSpPr txBox="1"/>
          <p:nvPr/>
        </p:nvSpPr>
        <p:spPr>
          <a:xfrm>
            <a:off x="3581400" y="4369221"/>
            <a:ext cx="2209800" cy="646331"/>
          </a:xfrm>
          <a:prstGeom prst="rect">
            <a:avLst/>
          </a:prstGeom>
          <a:noFill/>
        </p:spPr>
        <p:txBody>
          <a:bodyPr wrap="square" rtlCol="0">
            <a:spAutoFit/>
          </a:bodyPr>
          <a:lstStyle/>
          <a:p>
            <a:r>
              <a:rPr lang="en-US" b="1" dirty="0" smtClean="0"/>
              <a:t>Fast </a:t>
            </a:r>
            <a:br>
              <a:rPr lang="en-US" b="1" dirty="0" smtClean="0"/>
            </a:br>
            <a:r>
              <a:rPr lang="en-US" b="1" dirty="0" smtClean="0"/>
              <a:t>Trust Region</a:t>
            </a:r>
            <a:endParaRPr lang="en-US" b="1" dirty="0"/>
          </a:p>
        </p:txBody>
      </p:sp>
      <p:sp>
        <p:nvSpPr>
          <p:cNvPr id="20" name="TextBox 19"/>
          <p:cNvSpPr txBox="1"/>
          <p:nvPr/>
        </p:nvSpPr>
        <p:spPr>
          <a:xfrm>
            <a:off x="7086600" y="4369221"/>
            <a:ext cx="2209800" cy="369332"/>
          </a:xfrm>
          <a:prstGeom prst="rect">
            <a:avLst/>
          </a:prstGeom>
          <a:noFill/>
        </p:spPr>
        <p:txBody>
          <a:bodyPr wrap="square" rtlCol="0">
            <a:spAutoFit/>
          </a:bodyPr>
          <a:lstStyle/>
          <a:p>
            <a:r>
              <a:rPr lang="en-US" b="1" dirty="0" smtClean="0"/>
              <a:t>“Gradient Descent”</a:t>
            </a:r>
            <a:endParaRPr lang="en-US" b="1" dirty="0"/>
          </a:p>
        </p:txBody>
      </p:sp>
      <p:sp>
        <p:nvSpPr>
          <p:cNvPr id="21" name="TextBox 20"/>
          <p:cNvSpPr txBox="1"/>
          <p:nvPr/>
        </p:nvSpPr>
        <p:spPr>
          <a:xfrm>
            <a:off x="5562600" y="4370696"/>
            <a:ext cx="2209800" cy="646331"/>
          </a:xfrm>
          <a:prstGeom prst="rect">
            <a:avLst/>
          </a:prstGeom>
          <a:noFill/>
        </p:spPr>
        <p:txBody>
          <a:bodyPr wrap="square" rtlCol="0">
            <a:spAutoFit/>
          </a:bodyPr>
          <a:lstStyle/>
          <a:p>
            <a:r>
              <a:rPr lang="en-US" b="1" dirty="0" smtClean="0"/>
              <a:t>Exact </a:t>
            </a:r>
            <a:br>
              <a:rPr lang="en-US" b="1" dirty="0" smtClean="0"/>
            </a:br>
            <a:r>
              <a:rPr lang="en-US" b="1" dirty="0" smtClean="0"/>
              <a:t>Line Search</a:t>
            </a:r>
            <a:endParaRPr lang="en-US" b="1" dirty="0"/>
          </a:p>
        </p:txBody>
      </p:sp>
      <p:sp>
        <p:nvSpPr>
          <p:cNvPr id="15" name="Slide Number Placeholder 14"/>
          <p:cNvSpPr>
            <a:spLocks noGrp="1"/>
          </p:cNvSpPr>
          <p:nvPr>
            <p:ph type="sldNum" sz="quarter" idx="12"/>
          </p:nvPr>
        </p:nvSpPr>
        <p:spPr/>
        <p:txBody>
          <a:bodyPr/>
          <a:lstStyle/>
          <a:p>
            <a:fld id="{B6F15528-21DE-4FAA-801E-634DDDAF4B2B}" type="slidenum">
              <a:rPr lang="en-US" smtClean="0"/>
              <a:pPr/>
              <a:t>30</a:t>
            </a:fld>
            <a:endParaRPr lang="en-US"/>
          </a:p>
        </p:txBody>
      </p:sp>
      <p:sp>
        <p:nvSpPr>
          <p:cNvPr id="14" name="TextBox 13"/>
          <p:cNvSpPr txBox="1"/>
          <p:nvPr/>
        </p:nvSpPr>
        <p:spPr>
          <a:xfrm>
            <a:off x="462149" y="5100935"/>
            <a:ext cx="7124066" cy="461665"/>
          </a:xfrm>
          <a:prstGeom prst="rect">
            <a:avLst/>
          </a:prstGeom>
          <a:noFill/>
        </p:spPr>
        <p:txBody>
          <a:bodyPr wrap="none" rtlCol="0">
            <a:spAutoFit/>
          </a:bodyPr>
          <a:lstStyle/>
          <a:p>
            <a:r>
              <a:rPr lang="en-US" sz="2400" b="1" dirty="0" smtClean="0"/>
              <a:t>Appearance model is obtained from the ground truth</a:t>
            </a:r>
            <a:endParaRPr lang="en-US" sz="2400" b="1" dirty="0"/>
          </a:p>
        </p:txBody>
      </p:sp>
      <p:pic>
        <p:nvPicPr>
          <p:cNvPr id="4" name="Picture 2" descr="C:\lena\code\linesearchcuts_code\nonLinearRegionalFunctionals\resultsForBacktrackingPaper\soldierComparisonAndLocalLineSearch.png"/>
          <p:cNvPicPr>
            <a:picLocks noChangeAspect="1" noChangeArrowheads="1"/>
          </p:cNvPicPr>
          <p:nvPr/>
        </p:nvPicPr>
        <p:blipFill>
          <a:blip r:embed="rId7" cstate="print"/>
          <a:srcRect l="4877" r="7335"/>
          <a:stretch>
            <a:fillRect/>
          </a:stretch>
        </p:blipFill>
        <p:spPr bwMode="auto">
          <a:xfrm>
            <a:off x="1676400" y="2286000"/>
            <a:ext cx="5870114" cy="4465376"/>
          </a:xfrm>
          <a:prstGeom prst="rect">
            <a:avLst/>
          </a:prstGeom>
          <a:noFill/>
        </p:spPr>
      </p:pic>
    </p:spTree>
    <p:extLst>
      <p:ext uri="{BB962C8B-B14F-4D97-AF65-F5344CB8AC3E}">
        <p14:creationId xmlns:p14="http://schemas.microsoft.com/office/powerpoint/2010/main" val="373118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Appearance Model with Bhattacharyya Distance Constraint</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31</a:t>
            </a:fld>
            <a:endParaRPr lang="en-US"/>
          </a:p>
        </p:txBody>
      </p:sp>
      <p:pic>
        <p:nvPicPr>
          <p:cNvPr id="6" name="Picture 2" descr="C:\lena\code\linesearchcuts_code\nonLinearRegionalFunctionals\resultsForBacktrackingPaper\fishRejectedIter5.png"/>
          <p:cNvPicPr>
            <a:picLocks noChangeAspect="1" noChangeArrowheads="1"/>
          </p:cNvPicPr>
          <p:nvPr/>
        </p:nvPicPr>
        <p:blipFill>
          <a:blip r:embed="rId2" cstate="print"/>
          <a:srcRect/>
          <a:stretch>
            <a:fillRect/>
          </a:stretch>
        </p:blipFill>
        <p:spPr bwMode="auto">
          <a:xfrm>
            <a:off x="4653092" y="1738392"/>
            <a:ext cx="2205982" cy="1472184"/>
          </a:xfrm>
          <a:prstGeom prst="rect">
            <a:avLst/>
          </a:prstGeom>
          <a:noFill/>
          <a:ln>
            <a:solidFill>
              <a:schemeClr val="tx1"/>
            </a:solidFill>
          </a:ln>
        </p:spPr>
      </p:pic>
      <p:pic>
        <p:nvPicPr>
          <p:cNvPr id="7" name="Picture 4" descr="C:\lena\code\linesearchcuts_code\nonLinearRegionalFunctionals\resultsForBacktrackingPaper\fish5FinalSolutionBacktracking.png"/>
          <p:cNvPicPr>
            <a:picLocks noChangeAspect="1" noChangeArrowheads="1"/>
          </p:cNvPicPr>
          <p:nvPr/>
        </p:nvPicPr>
        <p:blipFill>
          <a:blip r:embed="rId3" cstate="print"/>
          <a:srcRect/>
          <a:stretch>
            <a:fillRect/>
          </a:stretch>
        </p:blipFill>
        <p:spPr bwMode="auto">
          <a:xfrm>
            <a:off x="2356756" y="1738392"/>
            <a:ext cx="2215244" cy="1472184"/>
          </a:xfrm>
          <a:prstGeom prst="rect">
            <a:avLst/>
          </a:prstGeom>
          <a:noFill/>
          <a:ln>
            <a:solidFill>
              <a:schemeClr val="tx1"/>
            </a:solidFill>
          </a:ln>
        </p:spPr>
      </p:pic>
      <p:pic>
        <p:nvPicPr>
          <p:cNvPr id="9" name="Picture 4" descr="C:\lena\code\linesearchcuts_code\nonLinearRegionalFunctionals\resultsForBacktrackingPaper\fish6LocalLineSearchFinalSolution.png"/>
          <p:cNvPicPr>
            <a:picLocks noChangeAspect="1" noChangeArrowheads="1"/>
          </p:cNvPicPr>
          <p:nvPr/>
        </p:nvPicPr>
        <p:blipFill>
          <a:blip r:embed="rId4" cstate="print"/>
          <a:srcRect/>
          <a:stretch>
            <a:fillRect/>
          </a:stretch>
        </p:blipFill>
        <p:spPr bwMode="auto">
          <a:xfrm>
            <a:off x="6928756" y="1738392"/>
            <a:ext cx="2215244" cy="1472184"/>
          </a:xfrm>
          <a:prstGeom prst="rect">
            <a:avLst/>
          </a:prstGeom>
          <a:noFill/>
          <a:ln>
            <a:solidFill>
              <a:schemeClr val="tx1"/>
            </a:solidFill>
          </a:ln>
        </p:spPr>
      </p:pic>
      <p:pic>
        <p:nvPicPr>
          <p:cNvPr id="10" name="Picture 7" descr="C:\lena\code\linesearchcuts_code\data\GRAB_CUT_DB\data_GT\209070.jpg"/>
          <p:cNvPicPr>
            <a:picLocks noChangeAspect="1" noChangeArrowheads="1"/>
          </p:cNvPicPr>
          <p:nvPr/>
        </p:nvPicPr>
        <p:blipFill>
          <a:blip r:embed="rId5" cstate="print"/>
          <a:srcRect/>
          <a:stretch>
            <a:fillRect/>
          </a:stretch>
        </p:blipFill>
        <p:spPr bwMode="auto">
          <a:xfrm>
            <a:off x="88166" y="1738392"/>
            <a:ext cx="2205984" cy="1472184"/>
          </a:xfrm>
          <a:prstGeom prst="rect">
            <a:avLst/>
          </a:prstGeom>
          <a:noFill/>
          <a:ln>
            <a:solidFill>
              <a:schemeClr val="tx1"/>
            </a:solidFill>
          </a:ln>
        </p:spPr>
      </p:pic>
      <p:pic>
        <p:nvPicPr>
          <p:cNvPr id="12" name="Picture 3" descr="C:\lena\code\linesearchcuts_code\nonLinearRegionalFunctionals\resultsForBacktrackingPaper\fishInitialization.png"/>
          <p:cNvPicPr>
            <a:picLocks noChangeAspect="1" noChangeArrowheads="1"/>
          </p:cNvPicPr>
          <p:nvPr/>
        </p:nvPicPr>
        <p:blipFill>
          <a:blip r:embed="rId6" cstate="print"/>
          <a:srcRect l="27440" t="25521" r="15442" b="10409"/>
          <a:stretch>
            <a:fillRect/>
          </a:stretch>
        </p:blipFill>
        <p:spPr bwMode="auto">
          <a:xfrm>
            <a:off x="756307" y="2047434"/>
            <a:ext cx="1258516" cy="942111"/>
          </a:xfrm>
          <a:prstGeom prst="rect">
            <a:avLst/>
          </a:prstGeom>
          <a:noFill/>
          <a:ln w="12700">
            <a:solidFill>
              <a:srgbClr val="FF0000"/>
            </a:solidFill>
          </a:ln>
        </p:spPr>
      </p:pic>
      <p:sp>
        <p:nvSpPr>
          <p:cNvPr id="18" name="TextBox 17"/>
          <p:cNvSpPr txBox="1"/>
          <p:nvPr/>
        </p:nvSpPr>
        <p:spPr>
          <a:xfrm>
            <a:off x="1796372" y="1359523"/>
            <a:ext cx="621965" cy="215444"/>
          </a:xfrm>
          <a:prstGeom prst="rect">
            <a:avLst/>
          </a:prstGeom>
          <a:noFill/>
        </p:spPr>
        <p:txBody>
          <a:bodyPr wrap="square" rtlCol="0">
            <a:spAutoFit/>
          </a:bodyPr>
          <a:lstStyle/>
          <a:p>
            <a:r>
              <a:rPr lang="en-CA" sz="800" dirty="0" smtClean="0"/>
              <a:t>“</a:t>
            </a:r>
            <a:endParaRPr lang="en-CA" sz="800" dirty="0"/>
          </a:p>
        </p:txBody>
      </p:sp>
      <p:sp>
        <p:nvSpPr>
          <p:cNvPr id="19" name="TextBox 18"/>
          <p:cNvSpPr txBox="1"/>
          <p:nvPr/>
        </p:nvSpPr>
        <p:spPr>
          <a:xfrm>
            <a:off x="2482172" y="1363661"/>
            <a:ext cx="621965" cy="215444"/>
          </a:xfrm>
          <a:prstGeom prst="rect">
            <a:avLst/>
          </a:prstGeom>
          <a:noFill/>
        </p:spPr>
        <p:txBody>
          <a:bodyPr wrap="square" rtlCol="0">
            <a:spAutoFit/>
          </a:bodyPr>
          <a:lstStyle/>
          <a:p>
            <a:r>
              <a:rPr lang="en-CA" sz="800" dirty="0" smtClean="0"/>
              <a:t>“</a:t>
            </a:r>
            <a:endParaRPr lang="en-CA" sz="800" dirty="0"/>
          </a:p>
        </p:txBody>
      </p:sp>
      <p:sp>
        <p:nvSpPr>
          <p:cNvPr id="20" name="TextBox 19"/>
          <p:cNvSpPr txBox="1"/>
          <p:nvPr/>
        </p:nvSpPr>
        <p:spPr>
          <a:xfrm>
            <a:off x="2387463" y="3293028"/>
            <a:ext cx="2026694" cy="369332"/>
          </a:xfrm>
          <a:prstGeom prst="rect">
            <a:avLst/>
          </a:prstGeom>
          <a:noFill/>
        </p:spPr>
        <p:txBody>
          <a:bodyPr wrap="square" rtlCol="0">
            <a:spAutoFit/>
          </a:bodyPr>
          <a:lstStyle/>
          <a:p>
            <a:r>
              <a:rPr lang="en-US" b="1" dirty="0" smtClean="0"/>
              <a:t>Fast Trust Region</a:t>
            </a:r>
            <a:endParaRPr lang="en-US" b="1" dirty="0"/>
          </a:p>
        </p:txBody>
      </p:sp>
      <p:sp>
        <p:nvSpPr>
          <p:cNvPr id="21" name="TextBox 20"/>
          <p:cNvSpPr txBox="1"/>
          <p:nvPr/>
        </p:nvSpPr>
        <p:spPr>
          <a:xfrm>
            <a:off x="6930942" y="3276600"/>
            <a:ext cx="2209800" cy="369332"/>
          </a:xfrm>
          <a:prstGeom prst="rect">
            <a:avLst/>
          </a:prstGeom>
          <a:noFill/>
        </p:spPr>
        <p:txBody>
          <a:bodyPr wrap="square" rtlCol="0">
            <a:spAutoFit/>
          </a:bodyPr>
          <a:lstStyle/>
          <a:p>
            <a:r>
              <a:rPr lang="en-US" b="1" dirty="0" smtClean="0"/>
              <a:t>“Gradient Descent”</a:t>
            </a:r>
            <a:endParaRPr lang="en-US" b="1" dirty="0"/>
          </a:p>
        </p:txBody>
      </p:sp>
      <p:sp>
        <p:nvSpPr>
          <p:cNvPr id="22" name="TextBox 21"/>
          <p:cNvSpPr txBox="1"/>
          <p:nvPr/>
        </p:nvSpPr>
        <p:spPr>
          <a:xfrm>
            <a:off x="4734067" y="3293028"/>
            <a:ext cx="3114533" cy="369332"/>
          </a:xfrm>
          <a:prstGeom prst="rect">
            <a:avLst/>
          </a:prstGeom>
          <a:noFill/>
        </p:spPr>
        <p:txBody>
          <a:bodyPr wrap="square" rtlCol="0">
            <a:spAutoFit/>
          </a:bodyPr>
          <a:lstStyle/>
          <a:p>
            <a:r>
              <a:rPr lang="en-US" b="1" dirty="0" smtClean="0"/>
              <a:t>Exact Line Search</a:t>
            </a:r>
            <a:endParaRPr lang="en-US" b="1" dirty="0"/>
          </a:p>
        </p:txBody>
      </p:sp>
      <p:sp>
        <p:nvSpPr>
          <p:cNvPr id="15" name="TextBox 14"/>
          <p:cNvSpPr txBox="1"/>
          <p:nvPr/>
        </p:nvSpPr>
        <p:spPr>
          <a:xfrm>
            <a:off x="462149" y="4807803"/>
            <a:ext cx="7252306" cy="461665"/>
          </a:xfrm>
          <a:prstGeom prst="rect">
            <a:avLst/>
          </a:prstGeom>
          <a:noFill/>
        </p:spPr>
        <p:txBody>
          <a:bodyPr wrap="none" rtlCol="0">
            <a:spAutoFit/>
          </a:bodyPr>
          <a:lstStyle/>
          <a:p>
            <a:r>
              <a:rPr lang="en-US" sz="2400" b="1" dirty="0" smtClean="0"/>
              <a:t>Appearance model is obtained from the  ground truth</a:t>
            </a:r>
            <a:endParaRPr lang="en-US" sz="2400" b="1" dirty="0"/>
          </a:p>
        </p:txBody>
      </p:sp>
      <p:pic>
        <p:nvPicPr>
          <p:cNvPr id="5" name="Picture 2" descr="C:\lena\code\linesearchcuts_code\nonLinearRegionalFunctionals\resultsForBacktrackingPaper\fishComparisonAndLocalLineSearch.png"/>
          <p:cNvPicPr>
            <a:picLocks noChangeAspect="1" noChangeArrowheads="1"/>
          </p:cNvPicPr>
          <p:nvPr/>
        </p:nvPicPr>
        <p:blipFill>
          <a:blip r:embed="rId7" cstate="print"/>
          <a:srcRect l="7748" r="7560"/>
          <a:stretch>
            <a:fillRect/>
          </a:stretch>
        </p:blipFill>
        <p:spPr bwMode="auto">
          <a:xfrm>
            <a:off x="1600200" y="2235934"/>
            <a:ext cx="5571904" cy="4393466"/>
          </a:xfrm>
          <a:prstGeom prst="rect">
            <a:avLst/>
          </a:prstGeom>
          <a:noFill/>
        </p:spPr>
      </p:pic>
    </p:spTree>
    <p:extLst>
      <p:ext uri="{BB962C8B-B14F-4D97-AF65-F5344CB8AC3E}">
        <p14:creationId xmlns:p14="http://schemas.microsoft.com/office/powerpoint/2010/main" val="4072297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Shape prior with </a:t>
            </a:r>
            <a:r>
              <a:rPr lang="en-US" dirty="0" err="1" smtClean="0"/>
              <a:t>Tchebyshev</a:t>
            </a:r>
            <a:r>
              <a:rPr lang="en-US" dirty="0" smtClean="0"/>
              <a:t> moments for spine segmentation</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32</a:t>
            </a:fld>
            <a:endParaRPr lang="en-US"/>
          </a:p>
        </p:txBody>
      </p:sp>
      <p:pic>
        <p:nvPicPr>
          <p:cNvPr id="839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1690688"/>
            <a:ext cx="3371850" cy="3381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397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57750" y="1676400"/>
            <a:ext cx="3371850" cy="340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4886400" y="4440019"/>
            <a:ext cx="3724200" cy="646331"/>
          </a:xfrm>
          <a:prstGeom prst="rect">
            <a:avLst/>
          </a:prstGeom>
        </p:spPr>
        <p:style>
          <a:lnRef idx="0">
            <a:schemeClr val="dk1"/>
          </a:lnRef>
          <a:fillRef idx="3">
            <a:schemeClr val="dk1"/>
          </a:fillRef>
          <a:effectRef idx="3">
            <a:schemeClr val="dk1"/>
          </a:effectRef>
          <a:fontRef idx="minor">
            <a:schemeClr val="lt1"/>
          </a:fontRef>
        </p:style>
        <p:txBody>
          <a:bodyPr wrap="square" rtlCol="0">
            <a:spAutoFit/>
          </a:bodyPr>
          <a:lstStyle/>
          <a:p>
            <a:r>
              <a:rPr lang="en-CA" b="1" dirty="0" smtClean="0">
                <a:solidFill>
                  <a:schemeClr val="bg1"/>
                </a:solidFill>
              </a:rPr>
              <a:t>Log-</a:t>
            </a:r>
            <a:r>
              <a:rPr lang="en-CA" b="1" dirty="0" err="1" smtClean="0">
                <a:solidFill>
                  <a:schemeClr val="bg1"/>
                </a:solidFill>
              </a:rPr>
              <a:t>Lik</a:t>
            </a:r>
            <a:r>
              <a:rPr lang="en-CA" b="1" dirty="0" smtClean="0">
                <a:solidFill>
                  <a:schemeClr val="bg1"/>
                </a:solidFill>
              </a:rPr>
              <a:t>. + length + Shape Prior</a:t>
            </a:r>
            <a:br>
              <a:rPr lang="en-CA" b="1" dirty="0" smtClean="0">
                <a:solidFill>
                  <a:schemeClr val="bg1"/>
                </a:solidFill>
              </a:rPr>
            </a:br>
            <a:r>
              <a:rPr lang="en-CA" b="1" dirty="0" smtClean="0">
                <a:solidFill>
                  <a:schemeClr val="bg1"/>
                </a:solidFill>
              </a:rPr>
              <a:t>Fast Trust Region</a:t>
            </a:r>
            <a:endParaRPr lang="en-CA" b="1" dirty="0">
              <a:solidFill>
                <a:schemeClr val="bg1"/>
              </a:solidFill>
            </a:endParaRPr>
          </a:p>
        </p:txBody>
      </p:sp>
      <p:sp>
        <p:nvSpPr>
          <p:cNvPr id="8" name="TextBox 7"/>
          <p:cNvSpPr txBox="1"/>
          <p:nvPr/>
        </p:nvSpPr>
        <p:spPr>
          <a:xfrm>
            <a:off x="462149" y="5188803"/>
            <a:ext cx="6301340" cy="830997"/>
          </a:xfrm>
          <a:prstGeom prst="rect">
            <a:avLst/>
          </a:prstGeom>
          <a:noFill/>
        </p:spPr>
        <p:txBody>
          <a:bodyPr wrap="none" rtlCol="0">
            <a:spAutoFit/>
          </a:bodyPr>
          <a:lstStyle/>
          <a:p>
            <a:r>
              <a:rPr lang="en-US" sz="2400" b="1" dirty="0" smtClean="0"/>
              <a:t>Second order </a:t>
            </a:r>
            <a:r>
              <a:rPr lang="en-US" sz="2400" b="1" dirty="0" err="1" smtClean="0"/>
              <a:t>Tchebyshev</a:t>
            </a:r>
            <a:r>
              <a:rPr lang="en-US" sz="2400" b="1" dirty="0" smtClean="0"/>
              <a:t> moments computed</a:t>
            </a:r>
            <a:br>
              <a:rPr lang="en-US" sz="2400" b="1" dirty="0" smtClean="0"/>
            </a:br>
            <a:r>
              <a:rPr lang="en-US" sz="2400" b="1" dirty="0" smtClean="0"/>
              <a:t> for the user scribble</a:t>
            </a:r>
            <a:endParaRPr lang="en-US" sz="2400" b="1" dirty="0"/>
          </a:p>
        </p:txBody>
      </p:sp>
    </p:spTree>
    <p:extLst>
      <p:ext uri="{BB962C8B-B14F-4D97-AF65-F5344CB8AC3E}">
        <p14:creationId xmlns:p14="http://schemas.microsoft.com/office/powerpoint/2010/main" val="26673105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2</a:t>
            </a:r>
            <a:endParaRPr lang="en-US" dirty="0"/>
          </a:p>
        </p:txBody>
      </p:sp>
      <p:sp>
        <p:nvSpPr>
          <p:cNvPr id="3" name="Content Placeholder 2"/>
          <p:cNvSpPr>
            <a:spLocks noGrp="1"/>
          </p:cNvSpPr>
          <p:nvPr>
            <p:ph idx="1"/>
          </p:nvPr>
        </p:nvSpPr>
        <p:spPr>
          <a:xfrm>
            <a:off x="1219200" y="2590800"/>
            <a:ext cx="7543800" cy="3001963"/>
          </a:xfrm>
        </p:spPr>
        <p:txBody>
          <a:bodyPr/>
          <a:lstStyle/>
          <a:p>
            <a:pPr>
              <a:buNone/>
            </a:pPr>
            <a:r>
              <a:rPr lang="en-US" dirty="0" smtClean="0"/>
              <a:t>Complexity constraints on appearance</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Segment appearance ?</a:t>
            </a:r>
            <a:endParaRPr lang="en-US" dirty="0"/>
          </a:p>
        </p:txBody>
      </p:sp>
      <p:sp>
        <p:nvSpPr>
          <p:cNvPr id="3" name="Content Placeholder 2"/>
          <p:cNvSpPr>
            <a:spLocks noGrp="1"/>
          </p:cNvSpPr>
          <p:nvPr>
            <p:ph idx="1"/>
          </p:nvPr>
        </p:nvSpPr>
        <p:spPr>
          <a:xfrm>
            <a:off x="457200" y="1600200"/>
            <a:ext cx="8229600" cy="914400"/>
          </a:xfrm>
        </p:spPr>
        <p:txBody>
          <a:bodyPr>
            <a:noAutofit/>
          </a:bodyPr>
          <a:lstStyle/>
          <a:p>
            <a:r>
              <a:rPr lang="en-US" dirty="0" smtClean="0">
                <a:solidFill>
                  <a:srgbClr val="0000FF"/>
                </a:solidFill>
              </a:rPr>
              <a:t>sum of log-likelihoods (linear appearance) </a:t>
            </a:r>
          </a:p>
          <a:p>
            <a:pPr lvl="1"/>
            <a:r>
              <a:rPr lang="en-US" dirty="0" smtClean="0"/>
              <a:t>histograms</a:t>
            </a:r>
          </a:p>
          <a:p>
            <a:pPr lvl="1"/>
            <a:r>
              <a:rPr lang="en-US" dirty="0" smtClean="0"/>
              <a:t>mixture models</a:t>
            </a:r>
          </a:p>
          <a:p>
            <a:endParaRPr lang="en-US" dirty="0" smtClean="0"/>
          </a:p>
        </p:txBody>
      </p:sp>
      <p:cxnSp>
        <p:nvCxnSpPr>
          <p:cNvPr id="6" name="Straight Connector 5"/>
          <p:cNvCxnSpPr/>
          <p:nvPr/>
        </p:nvCxnSpPr>
        <p:spPr>
          <a:xfrm>
            <a:off x="1066800" y="1905000"/>
            <a:ext cx="2514600" cy="11430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rot="395067">
            <a:off x="3021999" y="2132913"/>
            <a:ext cx="4038600" cy="685800"/>
          </a:xfrm>
          <a:prstGeom prst="rect">
            <a:avLst/>
          </a:prstGeom>
          <a:solidFill>
            <a:schemeClr val="bg1">
              <a:lumMod val="8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rgbClr val="FF0000"/>
                </a:solidFill>
              </a:rPr>
              <a:t>assumes </a:t>
            </a:r>
            <a:r>
              <a:rPr lang="en-US" sz="3600" dirty="0" err="1" smtClean="0">
                <a:solidFill>
                  <a:srgbClr val="FF0000"/>
                </a:solidFill>
              </a:rPr>
              <a:t>i.i.d</a:t>
            </a:r>
            <a:r>
              <a:rPr lang="en-US" sz="3600" dirty="0" smtClean="0">
                <a:solidFill>
                  <a:srgbClr val="FF0000"/>
                </a:solidFill>
              </a:rPr>
              <a:t>. pixels</a:t>
            </a:r>
            <a:endParaRPr lang="en-US" sz="3600" dirty="0">
              <a:solidFill>
                <a:srgbClr val="FF0000"/>
              </a:solidFill>
            </a:endParaRPr>
          </a:p>
        </p:txBody>
      </p:sp>
      <p:cxnSp>
        <p:nvCxnSpPr>
          <p:cNvPr id="11" name="Straight Connector 10"/>
          <p:cNvCxnSpPr/>
          <p:nvPr/>
        </p:nvCxnSpPr>
        <p:spPr>
          <a:xfrm flipV="1">
            <a:off x="1143000" y="2209800"/>
            <a:ext cx="1828800" cy="8382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3" name="Content Placeholder 2"/>
          <p:cNvSpPr txBox="1">
            <a:spLocks/>
          </p:cNvSpPr>
          <p:nvPr/>
        </p:nvSpPr>
        <p:spPr>
          <a:xfrm>
            <a:off x="533400" y="4191000"/>
            <a:ext cx="8077200" cy="20574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lang="en-US" sz="2800" dirty="0" smtClean="0"/>
              <a:t>						</a:t>
            </a:r>
          </a:p>
          <a:p>
            <a:pPr marL="342900" marR="0" lvl="0" indent="-342900" algn="l" defTabSz="914400" rtl="0" eaLnBrk="1" fontAlgn="auto" latinLnBrk="0" hangingPunct="1">
              <a:lnSpc>
                <a:spcPct val="100000"/>
              </a:lnSpc>
              <a:spcBef>
                <a:spcPct val="20000"/>
              </a:spcBef>
              <a:spcAft>
                <a:spcPts val="0"/>
              </a:spcAft>
              <a:buClrTx/>
              <a:buSzTx/>
              <a:tabLst/>
              <a:defRPr/>
            </a:pPr>
            <a:r>
              <a:rPr lang="en-US" sz="3200" dirty="0" smtClean="0"/>
              <a:t>					    w</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ith</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sng" strike="noStrike" kern="1200" cap="none" spc="0" normalizeH="0" baseline="0" noProof="0" dirty="0" smtClean="0">
                <a:ln>
                  <a:noFill/>
                </a:ln>
                <a:solidFill>
                  <a:schemeClr val="tx1"/>
                </a:solidFill>
                <a:effectLst/>
                <a:uLnTx/>
                <a:uFillTx/>
                <a:latin typeface="+mn-lt"/>
                <a:ea typeface="+mn-ea"/>
                <a:cs typeface="+mn-cs"/>
              </a:rPr>
              <a:t>constraints</a:t>
            </a:r>
            <a:endParaRPr kumimoji="0" lang="en-US" sz="2800" b="0" i="0" u="none" strike="noStrike" kern="1200" cap="none" spc="0" normalizeH="0" baseline="0" noProof="0" dirty="0" smtClean="0">
              <a:ln>
                <a:noFill/>
              </a:ln>
              <a:solidFill>
                <a:schemeClr val="tx1"/>
              </a:solidFill>
              <a:effectLst/>
              <a:uLnTx/>
              <a:uFillTx/>
              <a:latin typeface="+mn-lt"/>
              <a:ea typeface="+mn-ea"/>
              <a:cs typeface="+mn-cs"/>
            </a:endParaRP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based on information theory (MDL complexity)</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based on geometry (anatomy, scene layout)</a:t>
            </a:r>
          </a:p>
        </p:txBody>
      </p:sp>
      <p:grpSp>
        <p:nvGrpSpPr>
          <p:cNvPr id="29" name="Group 28"/>
          <p:cNvGrpSpPr/>
          <p:nvPr/>
        </p:nvGrpSpPr>
        <p:grpSpPr>
          <a:xfrm>
            <a:off x="356171" y="3429000"/>
            <a:ext cx="8787829" cy="1828800"/>
            <a:chOff x="356171" y="3429000"/>
            <a:chExt cx="8787829" cy="1828800"/>
          </a:xfrm>
        </p:grpSpPr>
        <p:sp>
          <p:nvSpPr>
            <p:cNvPr id="4" name="Content Placeholder 2"/>
            <p:cNvSpPr txBox="1">
              <a:spLocks/>
            </p:cNvSpPr>
            <p:nvPr/>
          </p:nvSpPr>
          <p:spPr>
            <a:xfrm>
              <a:off x="356171" y="3429000"/>
              <a:ext cx="8787829" cy="7620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lang="en-US" sz="3200" dirty="0" smtClean="0"/>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smtClean="0"/>
                <a:t>now:                             allow </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sub-regions (n-labels)           					</a:t>
              </a: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2000" b="0" i="0" u="none" strike="noStrike" kern="1200" cap="none" spc="0" normalizeH="0" baseline="0" noProof="0" dirty="0" smtClean="0">
                <a:ln>
                  <a:noFill/>
                </a:ln>
                <a:solidFill>
                  <a:schemeClr val="tx1"/>
                </a:solidFill>
                <a:effectLst/>
                <a:uLnTx/>
                <a:uFillTx/>
                <a:latin typeface="+mn-lt"/>
                <a:ea typeface="+mn-ea"/>
                <a:cs typeface="+mn-cs"/>
              </a:endParaRPr>
            </a:p>
          </p:txBody>
        </p:sp>
        <p:grpSp>
          <p:nvGrpSpPr>
            <p:cNvPr id="28" name="Group 27"/>
            <p:cNvGrpSpPr/>
            <p:nvPr/>
          </p:nvGrpSpPr>
          <p:grpSpPr>
            <a:xfrm>
              <a:off x="2209800" y="3966003"/>
              <a:ext cx="1570657" cy="1291797"/>
              <a:chOff x="2209800" y="3966003"/>
              <a:chExt cx="1570657" cy="1291797"/>
            </a:xfrm>
          </p:grpSpPr>
          <p:grpSp>
            <p:nvGrpSpPr>
              <p:cNvPr id="24" name="Group 23"/>
              <p:cNvGrpSpPr/>
              <p:nvPr/>
            </p:nvGrpSpPr>
            <p:grpSpPr>
              <a:xfrm>
                <a:off x="2209800" y="3966003"/>
                <a:ext cx="1570657" cy="1291797"/>
                <a:chOff x="2158428" y="4503007"/>
                <a:chExt cx="1570657" cy="1291797"/>
              </a:xfrm>
            </p:grpSpPr>
            <p:sp>
              <p:nvSpPr>
                <p:cNvPr id="18" name="Freeform 17"/>
                <p:cNvSpPr/>
                <p:nvPr/>
              </p:nvSpPr>
              <p:spPr>
                <a:xfrm>
                  <a:off x="2158428" y="4503007"/>
                  <a:ext cx="1570657" cy="1291797"/>
                </a:xfrm>
                <a:custGeom>
                  <a:avLst/>
                  <a:gdLst>
                    <a:gd name="connsiteX0" fmla="*/ 1153219 w 1570657"/>
                    <a:gd name="connsiteY0" fmla="*/ 41220 h 1291797"/>
                    <a:gd name="connsiteX1" fmla="*/ 1072536 w 1570657"/>
                    <a:gd name="connsiteY1" fmla="*/ 68114 h 1291797"/>
                    <a:gd name="connsiteX2" fmla="*/ 991854 w 1570657"/>
                    <a:gd name="connsiteY2" fmla="*/ 81561 h 1291797"/>
                    <a:gd name="connsiteX3" fmla="*/ 763254 w 1570657"/>
                    <a:gd name="connsiteY3" fmla="*/ 108455 h 1291797"/>
                    <a:gd name="connsiteX4" fmla="*/ 521207 w 1570657"/>
                    <a:gd name="connsiteY4" fmla="*/ 148797 h 1291797"/>
                    <a:gd name="connsiteX5" fmla="*/ 440525 w 1570657"/>
                    <a:gd name="connsiteY5" fmla="*/ 175691 h 1291797"/>
                    <a:gd name="connsiteX6" fmla="*/ 386736 w 1570657"/>
                    <a:gd name="connsiteY6" fmla="*/ 189138 h 1291797"/>
                    <a:gd name="connsiteX7" fmla="*/ 346395 w 1570657"/>
                    <a:gd name="connsiteY7" fmla="*/ 216032 h 1291797"/>
                    <a:gd name="connsiteX8" fmla="*/ 198478 w 1570657"/>
                    <a:gd name="connsiteY8" fmla="*/ 323608 h 1291797"/>
                    <a:gd name="connsiteX9" fmla="*/ 225372 w 1570657"/>
                    <a:gd name="connsiteY9" fmla="*/ 377397 h 1291797"/>
                    <a:gd name="connsiteX10" fmla="*/ 265713 w 1570657"/>
                    <a:gd name="connsiteY10" fmla="*/ 417738 h 1291797"/>
                    <a:gd name="connsiteX11" fmla="*/ 292607 w 1570657"/>
                    <a:gd name="connsiteY11" fmla="*/ 458079 h 1291797"/>
                    <a:gd name="connsiteX12" fmla="*/ 265713 w 1570657"/>
                    <a:gd name="connsiteY12" fmla="*/ 552208 h 1291797"/>
                    <a:gd name="connsiteX13" fmla="*/ 225372 w 1570657"/>
                    <a:gd name="connsiteY13" fmla="*/ 565655 h 1291797"/>
                    <a:gd name="connsiteX14" fmla="*/ 158136 w 1570657"/>
                    <a:gd name="connsiteY14" fmla="*/ 605997 h 1291797"/>
                    <a:gd name="connsiteX15" fmla="*/ 117795 w 1570657"/>
                    <a:gd name="connsiteY15" fmla="*/ 632891 h 1291797"/>
                    <a:gd name="connsiteX16" fmla="*/ 23666 w 1570657"/>
                    <a:gd name="connsiteY16" fmla="*/ 700126 h 1291797"/>
                    <a:gd name="connsiteX17" fmla="*/ 23666 w 1570657"/>
                    <a:gd name="connsiteY17" fmla="*/ 821150 h 1291797"/>
                    <a:gd name="connsiteX18" fmla="*/ 50560 w 1570657"/>
                    <a:gd name="connsiteY18" fmla="*/ 861491 h 1291797"/>
                    <a:gd name="connsiteX19" fmla="*/ 64007 w 1570657"/>
                    <a:gd name="connsiteY19" fmla="*/ 901832 h 1291797"/>
                    <a:gd name="connsiteX20" fmla="*/ 117795 w 1570657"/>
                    <a:gd name="connsiteY20" fmla="*/ 955620 h 1291797"/>
                    <a:gd name="connsiteX21" fmla="*/ 158136 w 1570657"/>
                    <a:gd name="connsiteY21" fmla="*/ 1009408 h 1291797"/>
                    <a:gd name="connsiteX22" fmla="*/ 238819 w 1570657"/>
                    <a:gd name="connsiteY22" fmla="*/ 1076644 h 1291797"/>
                    <a:gd name="connsiteX23" fmla="*/ 292607 w 1570657"/>
                    <a:gd name="connsiteY23" fmla="*/ 1116985 h 1291797"/>
                    <a:gd name="connsiteX24" fmla="*/ 346395 w 1570657"/>
                    <a:gd name="connsiteY24" fmla="*/ 1130432 h 1291797"/>
                    <a:gd name="connsiteX25" fmla="*/ 400184 w 1570657"/>
                    <a:gd name="connsiteY25" fmla="*/ 1157326 h 1291797"/>
                    <a:gd name="connsiteX26" fmla="*/ 480866 w 1570657"/>
                    <a:gd name="connsiteY26" fmla="*/ 1184220 h 1291797"/>
                    <a:gd name="connsiteX27" fmla="*/ 521207 w 1570657"/>
                    <a:gd name="connsiteY27" fmla="*/ 1197667 h 1291797"/>
                    <a:gd name="connsiteX28" fmla="*/ 574995 w 1570657"/>
                    <a:gd name="connsiteY28" fmla="*/ 1211114 h 1291797"/>
                    <a:gd name="connsiteX29" fmla="*/ 642231 w 1570657"/>
                    <a:gd name="connsiteY29" fmla="*/ 1238008 h 1291797"/>
                    <a:gd name="connsiteX30" fmla="*/ 776701 w 1570657"/>
                    <a:gd name="connsiteY30" fmla="*/ 1264902 h 1291797"/>
                    <a:gd name="connsiteX31" fmla="*/ 897725 w 1570657"/>
                    <a:gd name="connsiteY31" fmla="*/ 1291797 h 1291797"/>
                    <a:gd name="connsiteX32" fmla="*/ 1153219 w 1570657"/>
                    <a:gd name="connsiteY32" fmla="*/ 1264902 h 1291797"/>
                    <a:gd name="connsiteX33" fmla="*/ 1220454 w 1570657"/>
                    <a:gd name="connsiteY33" fmla="*/ 1251455 h 1291797"/>
                    <a:gd name="connsiteX34" fmla="*/ 1260795 w 1570657"/>
                    <a:gd name="connsiteY34" fmla="*/ 1238008 h 1291797"/>
                    <a:gd name="connsiteX35" fmla="*/ 1314584 w 1570657"/>
                    <a:gd name="connsiteY35" fmla="*/ 1224561 h 1291797"/>
                    <a:gd name="connsiteX36" fmla="*/ 1354925 w 1570657"/>
                    <a:gd name="connsiteY36" fmla="*/ 1197667 h 1291797"/>
                    <a:gd name="connsiteX37" fmla="*/ 1408713 w 1570657"/>
                    <a:gd name="connsiteY37" fmla="*/ 1184220 h 1291797"/>
                    <a:gd name="connsiteX38" fmla="*/ 1462501 w 1570657"/>
                    <a:gd name="connsiteY38" fmla="*/ 1090091 h 1291797"/>
                    <a:gd name="connsiteX39" fmla="*/ 1475948 w 1570657"/>
                    <a:gd name="connsiteY39" fmla="*/ 1036302 h 1291797"/>
                    <a:gd name="connsiteX40" fmla="*/ 1516289 w 1570657"/>
                    <a:gd name="connsiteY40" fmla="*/ 969067 h 1291797"/>
                    <a:gd name="connsiteX41" fmla="*/ 1475948 w 1570657"/>
                    <a:gd name="connsiteY41" fmla="*/ 794255 h 1291797"/>
                    <a:gd name="connsiteX42" fmla="*/ 1449054 w 1570657"/>
                    <a:gd name="connsiteY42" fmla="*/ 753914 h 1291797"/>
                    <a:gd name="connsiteX43" fmla="*/ 1462501 w 1570657"/>
                    <a:gd name="connsiteY43" fmla="*/ 659785 h 1291797"/>
                    <a:gd name="connsiteX44" fmla="*/ 1543184 w 1570657"/>
                    <a:gd name="connsiteY44" fmla="*/ 552208 h 1291797"/>
                    <a:gd name="connsiteX45" fmla="*/ 1543184 w 1570657"/>
                    <a:gd name="connsiteY45" fmla="*/ 242926 h 1291797"/>
                    <a:gd name="connsiteX46" fmla="*/ 1475948 w 1570657"/>
                    <a:gd name="connsiteY46" fmla="*/ 108455 h 1291797"/>
                    <a:gd name="connsiteX47" fmla="*/ 1354925 w 1570657"/>
                    <a:gd name="connsiteY47" fmla="*/ 54667 h 1291797"/>
                    <a:gd name="connsiteX48" fmla="*/ 1220454 w 1570657"/>
                    <a:gd name="connsiteY48" fmla="*/ 14326 h 1291797"/>
                    <a:gd name="connsiteX49" fmla="*/ 1153219 w 1570657"/>
                    <a:gd name="connsiteY49" fmla="*/ 41220 h 1291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570657" h="1291797">
                      <a:moveTo>
                        <a:pt x="1153219" y="41220"/>
                      </a:moveTo>
                      <a:cubicBezTo>
                        <a:pt x="1128566" y="50185"/>
                        <a:pt x="1100039" y="61238"/>
                        <a:pt x="1072536" y="68114"/>
                      </a:cubicBezTo>
                      <a:cubicBezTo>
                        <a:pt x="1046085" y="74727"/>
                        <a:pt x="1018880" y="77958"/>
                        <a:pt x="991854" y="81561"/>
                      </a:cubicBezTo>
                      <a:cubicBezTo>
                        <a:pt x="898443" y="94016"/>
                        <a:pt x="854545" y="94410"/>
                        <a:pt x="763254" y="108455"/>
                      </a:cubicBezTo>
                      <a:cubicBezTo>
                        <a:pt x="682410" y="120893"/>
                        <a:pt x="601283" y="132114"/>
                        <a:pt x="521207" y="148797"/>
                      </a:cubicBezTo>
                      <a:cubicBezTo>
                        <a:pt x="493454" y="154579"/>
                        <a:pt x="467678" y="167545"/>
                        <a:pt x="440525" y="175691"/>
                      </a:cubicBezTo>
                      <a:cubicBezTo>
                        <a:pt x="422823" y="181002"/>
                        <a:pt x="404666" y="184656"/>
                        <a:pt x="386736" y="189138"/>
                      </a:cubicBezTo>
                      <a:cubicBezTo>
                        <a:pt x="373289" y="198103"/>
                        <a:pt x="359465" y="206526"/>
                        <a:pt x="346395" y="216032"/>
                      </a:cubicBezTo>
                      <a:cubicBezTo>
                        <a:pt x="180701" y="336537"/>
                        <a:pt x="292408" y="260988"/>
                        <a:pt x="198478" y="323608"/>
                      </a:cubicBezTo>
                      <a:cubicBezTo>
                        <a:pt x="207443" y="341538"/>
                        <a:pt x="213721" y="361085"/>
                        <a:pt x="225372" y="377397"/>
                      </a:cubicBezTo>
                      <a:cubicBezTo>
                        <a:pt x="236425" y="392872"/>
                        <a:pt x="253539" y="403129"/>
                        <a:pt x="265713" y="417738"/>
                      </a:cubicBezTo>
                      <a:cubicBezTo>
                        <a:pt x="276059" y="430153"/>
                        <a:pt x="283642" y="444632"/>
                        <a:pt x="292607" y="458079"/>
                      </a:cubicBezTo>
                      <a:cubicBezTo>
                        <a:pt x="292491" y="458544"/>
                        <a:pt x="272143" y="545778"/>
                        <a:pt x="265713" y="552208"/>
                      </a:cubicBezTo>
                      <a:cubicBezTo>
                        <a:pt x="255690" y="562231"/>
                        <a:pt x="238819" y="561173"/>
                        <a:pt x="225372" y="565655"/>
                      </a:cubicBezTo>
                      <a:cubicBezTo>
                        <a:pt x="172843" y="618186"/>
                        <a:pt x="227961" y="571085"/>
                        <a:pt x="158136" y="605997"/>
                      </a:cubicBezTo>
                      <a:cubicBezTo>
                        <a:pt x="143681" y="613224"/>
                        <a:pt x="130946" y="623497"/>
                        <a:pt x="117795" y="632891"/>
                      </a:cubicBezTo>
                      <a:cubicBezTo>
                        <a:pt x="1040" y="716287"/>
                        <a:pt x="118737" y="636745"/>
                        <a:pt x="23666" y="700126"/>
                      </a:cubicBezTo>
                      <a:cubicBezTo>
                        <a:pt x="5698" y="754030"/>
                        <a:pt x="0" y="750152"/>
                        <a:pt x="23666" y="821150"/>
                      </a:cubicBezTo>
                      <a:cubicBezTo>
                        <a:pt x="28777" y="836482"/>
                        <a:pt x="43332" y="847036"/>
                        <a:pt x="50560" y="861491"/>
                      </a:cubicBezTo>
                      <a:cubicBezTo>
                        <a:pt x="56899" y="874169"/>
                        <a:pt x="55768" y="890298"/>
                        <a:pt x="64007" y="901832"/>
                      </a:cubicBezTo>
                      <a:cubicBezTo>
                        <a:pt x="78745" y="922465"/>
                        <a:pt x="101098" y="936538"/>
                        <a:pt x="117795" y="955620"/>
                      </a:cubicBezTo>
                      <a:cubicBezTo>
                        <a:pt x="132553" y="972486"/>
                        <a:pt x="143551" y="992392"/>
                        <a:pt x="158136" y="1009408"/>
                      </a:cubicBezTo>
                      <a:cubicBezTo>
                        <a:pt x="197790" y="1055671"/>
                        <a:pt x="192951" y="1043881"/>
                        <a:pt x="238819" y="1076644"/>
                      </a:cubicBezTo>
                      <a:cubicBezTo>
                        <a:pt x="257056" y="1089671"/>
                        <a:pt x="272561" y="1106962"/>
                        <a:pt x="292607" y="1116985"/>
                      </a:cubicBezTo>
                      <a:cubicBezTo>
                        <a:pt x="309137" y="1125250"/>
                        <a:pt x="329091" y="1123943"/>
                        <a:pt x="346395" y="1130432"/>
                      </a:cubicBezTo>
                      <a:cubicBezTo>
                        <a:pt x="365165" y="1137471"/>
                        <a:pt x="381572" y="1149881"/>
                        <a:pt x="400184" y="1157326"/>
                      </a:cubicBezTo>
                      <a:cubicBezTo>
                        <a:pt x="426505" y="1167854"/>
                        <a:pt x="453972" y="1175255"/>
                        <a:pt x="480866" y="1184220"/>
                      </a:cubicBezTo>
                      <a:cubicBezTo>
                        <a:pt x="494313" y="1188702"/>
                        <a:pt x="507456" y="1194229"/>
                        <a:pt x="521207" y="1197667"/>
                      </a:cubicBezTo>
                      <a:cubicBezTo>
                        <a:pt x="539136" y="1202149"/>
                        <a:pt x="557462" y="1205270"/>
                        <a:pt x="574995" y="1211114"/>
                      </a:cubicBezTo>
                      <a:cubicBezTo>
                        <a:pt x="597895" y="1218747"/>
                        <a:pt x="618908" y="1231788"/>
                        <a:pt x="642231" y="1238008"/>
                      </a:cubicBezTo>
                      <a:cubicBezTo>
                        <a:pt x="686399" y="1249786"/>
                        <a:pt x="732355" y="1253815"/>
                        <a:pt x="776701" y="1264902"/>
                      </a:cubicBezTo>
                      <a:cubicBezTo>
                        <a:pt x="852662" y="1283894"/>
                        <a:pt x="812367" y="1274726"/>
                        <a:pt x="897725" y="1291797"/>
                      </a:cubicBezTo>
                      <a:cubicBezTo>
                        <a:pt x="1018895" y="1281699"/>
                        <a:pt x="1047808" y="1282471"/>
                        <a:pt x="1153219" y="1264902"/>
                      </a:cubicBezTo>
                      <a:cubicBezTo>
                        <a:pt x="1175764" y="1261144"/>
                        <a:pt x="1198281" y="1256998"/>
                        <a:pt x="1220454" y="1251455"/>
                      </a:cubicBezTo>
                      <a:cubicBezTo>
                        <a:pt x="1234205" y="1248017"/>
                        <a:pt x="1247166" y="1241902"/>
                        <a:pt x="1260795" y="1238008"/>
                      </a:cubicBezTo>
                      <a:cubicBezTo>
                        <a:pt x="1278565" y="1232931"/>
                        <a:pt x="1296654" y="1229043"/>
                        <a:pt x="1314584" y="1224561"/>
                      </a:cubicBezTo>
                      <a:cubicBezTo>
                        <a:pt x="1328031" y="1215596"/>
                        <a:pt x="1340070" y="1204033"/>
                        <a:pt x="1354925" y="1197667"/>
                      </a:cubicBezTo>
                      <a:cubicBezTo>
                        <a:pt x="1371912" y="1190387"/>
                        <a:pt x="1393336" y="1194471"/>
                        <a:pt x="1408713" y="1184220"/>
                      </a:cubicBezTo>
                      <a:cubicBezTo>
                        <a:pt x="1422968" y="1174717"/>
                        <a:pt x="1457848" y="1099397"/>
                        <a:pt x="1462501" y="1090091"/>
                      </a:cubicBezTo>
                      <a:cubicBezTo>
                        <a:pt x="1466983" y="1072161"/>
                        <a:pt x="1468442" y="1053191"/>
                        <a:pt x="1475948" y="1036302"/>
                      </a:cubicBezTo>
                      <a:cubicBezTo>
                        <a:pt x="1486563" y="1012418"/>
                        <a:pt x="1512593" y="994941"/>
                        <a:pt x="1516289" y="969067"/>
                      </a:cubicBezTo>
                      <a:cubicBezTo>
                        <a:pt x="1526659" y="896479"/>
                        <a:pt x="1508138" y="850588"/>
                        <a:pt x="1475948" y="794255"/>
                      </a:cubicBezTo>
                      <a:cubicBezTo>
                        <a:pt x="1467930" y="780223"/>
                        <a:pt x="1458019" y="767361"/>
                        <a:pt x="1449054" y="753914"/>
                      </a:cubicBezTo>
                      <a:cubicBezTo>
                        <a:pt x="1453536" y="722538"/>
                        <a:pt x="1451123" y="689367"/>
                        <a:pt x="1462501" y="659785"/>
                      </a:cubicBezTo>
                      <a:cubicBezTo>
                        <a:pt x="1481509" y="610364"/>
                        <a:pt x="1509833" y="585557"/>
                        <a:pt x="1543184" y="552208"/>
                      </a:cubicBezTo>
                      <a:cubicBezTo>
                        <a:pt x="1570657" y="414841"/>
                        <a:pt x="1564337" y="475602"/>
                        <a:pt x="1543184" y="242926"/>
                      </a:cubicBezTo>
                      <a:cubicBezTo>
                        <a:pt x="1539394" y="201234"/>
                        <a:pt x="1509385" y="128517"/>
                        <a:pt x="1475948" y="108455"/>
                      </a:cubicBezTo>
                      <a:cubicBezTo>
                        <a:pt x="1392866" y="58606"/>
                        <a:pt x="1434069" y="74453"/>
                        <a:pt x="1354925" y="54667"/>
                      </a:cubicBezTo>
                      <a:cubicBezTo>
                        <a:pt x="1285538" y="8409"/>
                        <a:pt x="1335827" y="33555"/>
                        <a:pt x="1220454" y="14326"/>
                      </a:cubicBezTo>
                      <a:cubicBezTo>
                        <a:pt x="1134497" y="0"/>
                        <a:pt x="1177872" y="32255"/>
                        <a:pt x="1153219" y="41220"/>
                      </a:cubicBezTo>
                      <a:close/>
                    </a:path>
                  </a:pathLst>
                </a:cu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21"/>
                <p:cNvSpPr/>
                <p:nvPr/>
              </p:nvSpPr>
              <p:spPr>
                <a:xfrm>
                  <a:off x="2646308" y="4655407"/>
                  <a:ext cx="908548" cy="762000"/>
                </a:xfrm>
                <a:custGeom>
                  <a:avLst/>
                  <a:gdLst>
                    <a:gd name="connsiteX0" fmla="*/ 147917 w 908548"/>
                    <a:gd name="connsiteY0" fmla="*/ 295835 h 927847"/>
                    <a:gd name="connsiteX1" fmla="*/ 134470 w 908548"/>
                    <a:gd name="connsiteY1" fmla="*/ 403412 h 927847"/>
                    <a:gd name="connsiteX2" fmla="*/ 67235 w 908548"/>
                    <a:gd name="connsiteY2" fmla="*/ 484094 h 927847"/>
                    <a:gd name="connsiteX3" fmla="*/ 0 w 908548"/>
                    <a:gd name="connsiteY3" fmla="*/ 605118 h 927847"/>
                    <a:gd name="connsiteX4" fmla="*/ 26894 w 908548"/>
                    <a:gd name="connsiteY4" fmla="*/ 739588 h 927847"/>
                    <a:gd name="connsiteX5" fmla="*/ 53788 w 908548"/>
                    <a:gd name="connsiteY5" fmla="*/ 779929 h 927847"/>
                    <a:gd name="connsiteX6" fmla="*/ 121023 w 908548"/>
                    <a:gd name="connsiteY6" fmla="*/ 847165 h 927847"/>
                    <a:gd name="connsiteX7" fmla="*/ 174812 w 908548"/>
                    <a:gd name="connsiteY7" fmla="*/ 874059 h 927847"/>
                    <a:gd name="connsiteX8" fmla="*/ 255494 w 908548"/>
                    <a:gd name="connsiteY8" fmla="*/ 927847 h 927847"/>
                    <a:gd name="connsiteX9" fmla="*/ 376517 w 908548"/>
                    <a:gd name="connsiteY9" fmla="*/ 900953 h 927847"/>
                    <a:gd name="connsiteX10" fmla="*/ 457200 w 908548"/>
                    <a:gd name="connsiteY10" fmla="*/ 820271 h 927847"/>
                    <a:gd name="connsiteX11" fmla="*/ 551329 w 908548"/>
                    <a:gd name="connsiteY11" fmla="*/ 726141 h 927847"/>
                    <a:gd name="connsiteX12" fmla="*/ 564776 w 908548"/>
                    <a:gd name="connsiteY12" fmla="*/ 685800 h 927847"/>
                    <a:gd name="connsiteX13" fmla="*/ 645459 w 908548"/>
                    <a:gd name="connsiteY13" fmla="*/ 632012 h 927847"/>
                    <a:gd name="connsiteX14" fmla="*/ 726141 w 908548"/>
                    <a:gd name="connsiteY14" fmla="*/ 578224 h 927847"/>
                    <a:gd name="connsiteX15" fmla="*/ 766482 w 908548"/>
                    <a:gd name="connsiteY15" fmla="*/ 551329 h 927847"/>
                    <a:gd name="connsiteX16" fmla="*/ 847164 w 908548"/>
                    <a:gd name="connsiteY16" fmla="*/ 470647 h 927847"/>
                    <a:gd name="connsiteX17" fmla="*/ 860612 w 908548"/>
                    <a:gd name="connsiteY17" fmla="*/ 430306 h 927847"/>
                    <a:gd name="connsiteX18" fmla="*/ 900953 w 908548"/>
                    <a:gd name="connsiteY18" fmla="*/ 389965 h 927847"/>
                    <a:gd name="connsiteX19" fmla="*/ 887506 w 908548"/>
                    <a:gd name="connsiteY19" fmla="*/ 161365 h 927847"/>
                    <a:gd name="connsiteX20" fmla="*/ 860612 w 908548"/>
                    <a:gd name="connsiteY20" fmla="*/ 80682 h 927847"/>
                    <a:gd name="connsiteX21" fmla="*/ 820270 w 908548"/>
                    <a:gd name="connsiteY21" fmla="*/ 67235 h 927847"/>
                    <a:gd name="connsiteX22" fmla="*/ 779929 w 908548"/>
                    <a:gd name="connsiteY22" fmla="*/ 40341 h 927847"/>
                    <a:gd name="connsiteX23" fmla="*/ 685800 w 908548"/>
                    <a:gd name="connsiteY23" fmla="*/ 13447 h 927847"/>
                    <a:gd name="connsiteX24" fmla="*/ 645459 w 908548"/>
                    <a:gd name="connsiteY24" fmla="*/ 0 h 927847"/>
                    <a:gd name="connsiteX25" fmla="*/ 457200 w 908548"/>
                    <a:gd name="connsiteY25" fmla="*/ 13447 h 927847"/>
                    <a:gd name="connsiteX26" fmla="*/ 376517 w 908548"/>
                    <a:gd name="connsiteY26" fmla="*/ 40341 h 927847"/>
                    <a:gd name="connsiteX27" fmla="*/ 309282 w 908548"/>
                    <a:gd name="connsiteY27" fmla="*/ 53788 h 927847"/>
                    <a:gd name="connsiteX28" fmla="*/ 268941 w 908548"/>
                    <a:gd name="connsiteY28" fmla="*/ 80682 h 927847"/>
                    <a:gd name="connsiteX29" fmla="*/ 228600 w 908548"/>
                    <a:gd name="connsiteY29" fmla="*/ 94129 h 927847"/>
                    <a:gd name="connsiteX30" fmla="*/ 215153 w 908548"/>
                    <a:gd name="connsiteY30" fmla="*/ 134471 h 927847"/>
                    <a:gd name="connsiteX31" fmla="*/ 147917 w 908548"/>
                    <a:gd name="connsiteY31" fmla="*/ 201706 h 927847"/>
                    <a:gd name="connsiteX32" fmla="*/ 121023 w 908548"/>
                    <a:gd name="connsiteY32" fmla="*/ 282388 h 927847"/>
                    <a:gd name="connsiteX33" fmla="*/ 107576 w 908548"/>
                    <a:gd name="connsiteY33" fmla="*/ 336177 h 927847"/>
                    <a:gd name="connsiteX0" fmla="*/ 147917 w 908548"/>
                    <a:gd name="connsiteY0" fmla="*/ 295835 h 927847"/>
                    <a:gd name="connsiteX1" fmla="*/ 134470 w 908548"/>
                    <a:gd name="connsiteY1" fmla="*/ 403412 h 927847"/>
                    <a:gd name="connsiteX2" fmla="*/ 67235 w 908548"/>
                    <a:gd name="connsiteY2" fmla="*/ 484094 h 927847"/>
                    <a:gd name="connsiteX3" fmla="*/ 0 w 908548"/>
                    <a:gd name="connsiteY3" fmla="*/ 605118 h 927847"/>
                    <a:gd name="connsiteX4" fmla="*/ 26894 w 908548"/>
                    <a:gd name="connsiteY4" fmla="*/ 739588 h 927847"/>
                    <a:gd name="connsiteX5" fmla="*/ 53788 w 908548"/>
                    <a:gd name="connsiteY5" fmla="*/ 779929 h 927847"/>
                    <a:gd name="connsiteX6" fmla="*/ 121023 w 908548"/>
                    <a:gd name="connsiteY6" fmla="*/ 847165 h 927847"/>
                    <a:gd name="connsiteX7" fmla="*/ 174812 w 908548"/>
                    <a:gd name="connsiteY7" fmla="*/ 874059 h 927847"/>
                    <a:gd name="connsiteX8" fmla="*/ 255494 w 908548"/>
                    <a:gd name="connsiteY8" fmla="*/ 927847 h 927847"/>
                    <a:gd name="connsiteX9" fmla="*/ 376517 w 908548"/>
                    <a:gd name="connsiteY9" fmla="*/ 900953 h 927847"/>
                    <a:gd name="connsiteX10" fmla="*/ 457200 w 908548"/>
                    <a:gd name="connsiteY10" fmla="*/ 820271 h 927847"/>
                    <a:gd name="connsiteX11" fmla="*/ 551329 w 908548"/>
                    <a:gd name="connsiteY11" fmla="*/ 726141 h 927847"/>
                    <a:gd name="connsiteX12" fmla="*/ 564776 w 908548"/>
                    <a:gd name="connsiteY12" fmla="*/ 685800 h 927847"/>
                    <a:gd name="connsiteX13" fmla="*/ 645459 w 908548"/>
                    <a:gd name="connsiteY13" fmla="*/ 632012 h 927847"/>
                    <a:gd name="connsiteX14" fmla="*/ 726141 w 908548"/>
                    <a:gd name="connsiteY14" fmla="*/ 578224 h 927847"/>
                    <a:gd name="connsiteX15" fmla="*/ 766482 w 908548"/>
                    <a:gd name="connsiteY15" fmla="*/ 551329 h 927847"/>
                    <a:gd name="connsiteX16" fmla="*/ 847164 w 908548"/>
                    <a:gd name="connsiteY16" fmla="*/ 470647 h 927847"/>
                    <a:gd name="connsiteX17" fmla="*/ 860612 w 908548"/>
                    <a:gd name="connsiteY17" fmla="*/ 430306 h 927847"/>
                    <a:gd name="connsiteX18" fmla="*/ 900953 w 908548"/>
                    <a:gd name="connsiteY18" fmla="*/ 389965 h 927847"/>
                    <a:gd name="connsiteX19" fmla="*/ 887506 w 908548"/>
                    <a:gd name="connsiteY19" fmla="*/ 161365 h 927847"/>
                    <a:gd name="connsiteX20" fmla="*/ 860612 w 908548"/>
                    <a:gd name="connsiteY20" fmla="*/ 80682 h 927847"/>
                    <a:gd name="connsiteX21" fmla="*/ 820270 w 908548"/>
                    <a:gd name="connsiteY21" fmla="*/ 67235 h 927847"/>
                    <a:gd name="connsiteX22" fmla="*/ 779929 w 908548"/>
                    <a:gd name="connsiteY22" fmla="*/ 40341 h 927847"/>
                    <a:gd name="connsiteX23" fmla="*/ 685800 w 908548"/>
                    <a:gd name="connsiteY23" fmla="*/ 13447 h 927847"/>
                    <a:gd name="connsiteX24" fmla="*/ 645459 w 908548"/>
                    <a:gd name="connsiteY24" fmla="*/ 0 h 927847"/>
                    <a:gd name="connsiteX25" fmla="*/ 457200 w 908548"/>
                    <a:gd name="connsiteY25" fmla="*/ 13447 h 927847"/>
                    <a:gd name="connsiteX26" fmla="*/ 376517 w 908548"/>
                    <a:gd name="connsiteY26" fmla="*/ 40341 h 927847"/>
                    <a:gd name="connsiteX27" fmla="*/ 309282 w 908548"/>
                    <a:gd name="connsiteY27" fmla="*/ 53788 h 927847"/>
                    <a:gd name="connsiteX28" fmla="*/ 268941 w 908548"/>
                    <a:gd name="connsiteY28" fmla="*/ 80682 h 927847"/>
                    <a:gd name="connsiteX29" fmla="*/ 228600 w 908548"/>
                    <a:gd name="connsiteY29" fmla="*/ 94129 h 927847"/>
                    <a:gd name="connsiteX30" fmla="*/ 215153 w 908548"/>
                    <a:gd name="connsiteY30" fmla="*/ 134471 h 927847"/>
                    <a:gd name="connsiteX31" fmla="*/ 147917 w 908548"/>
                    <a:gd name="connsiteY31" fmla="*/ 201706 h 927847"/>
                    <a:gd name="connsiteX32" fmla="*/ 121023 w 908548"/>
                    <a:gd name="connsiteY32" fmla="*/ 282388 h 927847"/>
                    <a:gd name="connsiteX0" fmla="*/ 147917 w 908548"/>
                    <a:gd name="connsiteY0" fmla="*/ 295835 h 927847"/>
                    <a:gd name="connsiteX1" fmla="*/ 134470 w 908548"/>
                    <a:gd name="connsiteY1" fmla="*/ 403412 h 927847"/>
                    <a:gd name="connsiteX2" fmla="*/ 67235 w 908548"/>
                    <a:gd name="connsiteY2" fmla="*/ 484094 h 927847"/>
                    <a:gd name="connsiteX3" fmla="*/ 0 w 908548"/>
                    <a:gd name="connsiteY3" fmla="*/ 605118 h 927847"/>
                    <a:gd name="connsiteX4" fmla="*/ 26894 w 908548"/>
                    <a:gd name="connsiteY4" fmla="*/ 739588 h 927847"/>
                    <a:gd name="connsiteX5" fmla="*/ 53788 w 908548"/>
                    <a:gd name="connsiteY5" fmla="*/ 779929 h 927847"/>
                    <a:gd name="connsiteX6" fmla="*/ 121023 w 908548"/>
                    <a:gd name="connsiteY6" fmla="*/ 847165 h 927847"/>
                    <a:gd name="connsiteX7" fmla="*/ 174812 w 908548"/>
                    <a:gd name="connsiteY7" fmla="*/ 874059 h 927847"/>
                    <a:gd name="connsiteX8" fmla="*/ 255494 w 908548"/>
                    <a:gd name="connsiteY8" fmla="*/ 927847 h 927847"/>
                    <a:gd name="connsiteX9" fmla="*/ 376517 w 908548"/>
                    <a:gd name="connsiteY9" fmla="*/ 900953 h 927847"/>
                    <a:gd name="connsiteX10" fmla="*/ 457200 w 908548"/>
                    <a:gd name="connsiteY10" fmla="*/ 820271 h 927847"/>
                    <a:gd name="connsiteX11" fmla="*/ 551329 w 908548"/>
                    <a:gd name="connsiteY11" fmla="*/ 726141 h 927847"/>
                    <a:gd name="connsiteX12" fmla="*/ 564776 w 908548"/>
                    <a:gd name="connsiteY12" fmla="*/ 685800 h 927847"/>
                    <a:gd name="connsiteX13" fmla="*/ 645459 w 908548"/>
                    <a:gd name="connsiteY13" fmla="*/ 632012 h 927847"/>
                    <a:gd name="connsiteX14" fmla="*/ 726141 w 908548"/>
                    <a:gd name="connsiteY14" fmla="*/ 578224 h 927847"/>
                    <a:gd name="connsiteX15" fmla="*/ 766482 w 908548"/>
                    <a:gd name="connsiteY15" fmla="*/ 551329 h 927847"/>
                    <a:gd name="connsiteX16" fmla="*/ 847164 w 908548"/>
                    <a:gd name="connsiteY16" fmla="*/ 470647 h 927847"/>
                    <a:gd name="connsiteX17" fmla="*/ 860612 w 908548"/>
                    <a:gd name="connsiteY17" fmla="*/ 430306 h 927847"/>
                    <a:gd name="connsiteX18" fmla="*/ 900953 w 908548"/>
                    <a:gd name="connsiteY18" fmla="*/ 389965 h 927847"/>
                    <a:gd name="connsiteX19" fmla="*/ 887506 w 908548"/>
                    <a:gd name="connsiteY19" fmla="*/ 161365 h 927847"/>
                    <a:gd name="connsiteX20" fmla="*/ 860612 w 908548"/>
                    <a:gd name="connsiteY20" fmla="*/ 80682 h 927847"/>
                    <a:gd name="connsiteX21" fmla="*/ 820270 w 908548"/>
                    <a:gd name="connsiteY21" fmla="*/ 67235 h 927847"/>
                    <a:gd name="connsiteX22" fmla="*/ 779929 w 908548"/>
                    <a:gd name="connsiteY22" fmla="*/ 40341 h 927847"/>
                    <a:gd name="connsiteX23" fmla="*/ 685800 w 908548"/>
                    <a:gd name="connsiteY23" fmla="*/ 13447 h 927847"/>
                    <a:gd name="connsiteX24" fmla="*/ 645459 w 908548"/>
                    <a:gd name="connsiteY24" fmla="*/ 0 h 927847"/>
                    <a:gd name="connsiteX25" fmla="*/ 457200 w 908548"/>
                    <a:gd name="connsiteY25" fmla="*/ 13447 h 927847"/>
                    <a:gd name="connsiteX26" fmla="*/ 376517 w 908548"/>
                    <a:gd name="connsiteY26" fmla="*/ 40341 h 927847"/>
                    <a:gd name="connsiteX27" fmla="*/ 309282 w 908548"/>
                    <a:gd name="connsiteY27" fmla="*/ 53788 h 927847"/>
                    <a:gd name="connsiteX28" fmla="*/ 268941 w 908548"/>
                    <a:gd name="connsiteY28" fmla="*/ 80682 h 927847"/>
                    <a:gd name="connsiteX29" fmla="*/ 228600 w 908548"/>
                    <a:gd name="connsiteY29" fmla="*/ 94129 h 927847"/>
                    <a:gd name="connsiteX30" fmla="*/ 215153 w 908548"/>
                    <a:gd name="connsiteY30" fmla="*/ 134471 h 927847"/>
                    <a:gd name="connsiteX31" fmla="*/ 147917 w 908548"/>
                    <a:gd name="connsiteY31" fmla="*/ 201706 h 927847"/>
                    <a:gd name="connsiteX0" fmla="*/ 147917 w 908548"/>
                    <a:gd name="connsiteY0" fmla="*/ 295835 h 927847"/>
                    <a:gd name="connsiteX1" fmla="*/ 134470 w 908548"/>
                    <a:gd name="connsiteY1" fmla="*/ 403412 h 927847"/>
                    <a:gd name="connsiteX2" fmla="*/ 67235 w 908548"/>
                    <a:gd name="connsiteY2" fmla="*/ 484094 h 927847"/>
                    <a:gd name="connsiteX3" fmla="*/ 0 w 908548"/>
                    <a:gd name="connsiteY3" fmla="*/ 605118 h 927847"/>
                    <a:gd name="connsiteX4" fmla="*/ 26894 w 908548"/>
                    <a:gd name="connsiteY4" fmla="*/ 739588 h 927847"/>
                    <a:gd name="connsiteX5" fmla="*/ 53788 w 908548"/>
                    <a:gd name="connsiteY5" fmla="*/ 779929 h 927847"/>
                    <a:gd name="connsiteX6" fmla="*/ 121023 w 908548"/>
                    <a:gd name="connsiteY6" fmla="*/ 847165 h 927847"/>
                    <a:gd name="connsiteX7" fmla="*/ 174812 w 908548"/>
                    <a:gd name="connsiteY7" fmla="*/ 874059 h 927847"/>
                    <a:gd name="connsiteX8" fmla="*/ 255494 w 908548"/>
                    <a:gd name="connsiteY8" fmla="*/ 927847 h 927847"/>
                    <a:gd name="connsiteX9" fmla="*/ 376517 w 908548"/>
                    <a:gd name="connsiteY9" fmla="*/ 900953 h 927847"/>
                    <a:gd name="connsiteX10" fmla="*/ 457200 w 908548"/>
                    <a:gd name="connsiteY10" fmla="*/ 820271 h 927847"/>
                    <a:gd name="connsiteX11" fmla="*/ 551329 w 908548"/>
                    <a:gd name="connsiteY11" fmla="*/ 726141 h 927847"/>
                    <a:gd name="connsiteX12" fmla="*/ 564776 w 908548"/>
                    <a:gd name="connsiteY12" fmla="*/ 685800 h 927847"/>
                    <a:gd name="connsiteX13" fmla="*/ 645459 w 908548"/>
                    <a:gd name="connsiteY13" fmla="*/ 632012 h 927847"/>
                    <a:gd name="connsiteX14" fmla="*/ 726141 w 908548"/>
                    <a:gd name="connsiteY14" fmla="*/ 578224 h 927847"/>
                    <a:gd name="connsiteX15" fmla="*/ 766482 w 908548"/>
                    <a:gd name="connsiteY15" fmla="*/ 551329 h 927847"/>
                    <a:gd name="connsiteX16" fmla="*/ 847164 w 908548"/>
                    <a:gd name="connsiteY16" fmla="*/ 470647 h 927847"/>
                    <a:gd name="connsiteX17" fmla="*/ 860612 w 908548"/>
                    <a:gd name="connsiteY17" fmla="*/ 430306 h 927847"/>
                    <a:gd name="connsiteX18" fmla="*/ 900953 w 908548"/>
                    <a:gd name="connsiteY18" fmla="*/ 389965 h 927847"/>
                    <a:gd name="connsiteX19" fmla="*/ 887506 w 908548"/>
                    <a:gd name="connsiteY19" fmla="*/ 161365 h 927847"/>
                    <a:gd name="connsiteX20" fmla="*/ 860612 w 908548"/>
                    <a:gd name="connsiteY20" fmla="*/ 80682 h 927847"/>
                    <a:gd name="connsiteX21" fmla="*/ 820270 w 908548"/>
                    <a:gd name="connsiteY21" fmla="*/ 67235 h 927847"/>
                    <a:gd name="connsiteX22" fmla="*/ 779929 w 908548"/>
                    <a:gd name="connsiteY22" fmla="*/ 40341 h 927847"/>
                    <a:gd name="connsiteX23" fmla="*/ 685800 w 908548"/>
                    <a:gd name="connsiteY23" fmla="*/ 13447 h 927847"/>
                    <a:gd name="connsiteX24" fmla="*/ 645459 w 908548"/>
                    <a:gd name="connsiteY24" fmla="*/ 0 h 927847"/>
                    <a:gd name="connsiteX25" fmla="*/ 457200 w 908548"/>
                    <a:gd name="connsiteY25" fmla="*/ 13447 h 927847"/>
                    <a:gd name="connsiteX26" fmla="*/ 376517 w 908548"/>
                    <a:gd name="connsiteY26" fmla="*/ 40341 h 927847"/>
                    <a:gd name="connsiteX27" fmla="*/ 309282 w 908548"/>
                    <a:gd name="connsiteY27" fmla="*/ 53788 h 927847"/>
                    <a:gd name="connsiteX28" fmla="*/ 268941 w 908548"/>
                    <a:gd name="connsiteY28" fmla="*/ 80682 h 927847"/>
                    <a:gd name="connsiteX29" fmla="*/ 228600 w 908548"/>
                    <a:gd name="connsiteY29" fmla="*/ 94129 h 927847"/>
                    <a:gd name="connsiteX30" fmla="*/ 215153 w 908548"/>
                    <a:gd name="connsiteY30" fmla="*/ 134471 h 927847"/>
                    <a:gd name="connsiteX0" fmla="*/ 147917 w 908548"/>
                    <a:gd name="connsiteY0" fmla="*/ 295835 h 927847"/>
                    <a:gd name="connsiteX1" fmla="*/ 134470 w 908548"/>
                    <a:gd name="connsiteY1" fmla="*/ 403412 h 927847"/>
                    <a:gd name="connsiteX2" fmla="*/ 67235 w 908548"/>
                    <a:gd name="connsiteY2" fmla="*/ 484094 h 927847"/>
                    <a:gd name="connsiteX3" fmla="*/ 0 w 908548"/>
                    <a:gd name="connsiteY3" fmla="*/ 605118 h 927847"/>
                    <a:gd name="connsiteX4" fmla="*/ 26894 w 908548"/>
                    <a:gd name="connsiteY4" fmla="*/ 739588 h 927847"/>
                    <a:gd name="connsiteX5" fmla="*/ 53788 w 908548"/>
                    <a:gd name="connsiteY5" fmla="*/ 779929 h 927847"/>
                    <a:gd name="connsiteX6" fmla="*/ 121023 w 908548"/>
                    <a:gd name="connsiteY6" fmla="*/ 847165 h 927847"/>
                    <a:gd name="connsiteX7" fmla="*/ 174812 w 908548"/>
                    <a:gd name="connsiteY7" fmla="*/ 874059 h 927847"/>
                    <a:gd name="connsiteX8" fmla="*/ 255494 w 908548"/>
                    <a:gd name="connsiteY8" fmla="*/ 927847 h 927847"/>
                    <a:gd name="connsiteX9" fmla="*/ 376517 w 908548"/>
                    <a:gd name="connsiteY9" fmla="*/ 900953 h 927847"/>
                    <a:gd name="connsiteX10" fmla="*/ 457200 w 908548"/>
                    <a:gd name="connsiteY10" fmla="*/ 820271 h 927847"/>
                    <a:gd name="connsiteX11" fmla="*/ 551329 w 908548"/>
                    <a:gd name="connsiteY11" fmla="*/ 726141 h 927847"/>
                    <a:gd name="connsiteX12" fmla="*/ 564776 w 908548"/>
                    <a:gd name="connsiteY12" fmla="*/ 685800 h 927847"/>
                    <a:gd name="connsiteX13" fmla="*/ 645459 w 908548"/>
                    <a:gd name="connsiteY13" fmla="*/ 632012 h 927847"/>
                    <a:gd name="connsiteX14" fmla="*/ 726141 w 908548"/>
                    <a:gd name="connsiteY14" fmla="*/ 578224 h 927847"/>
                    <a:gd name="connsiteX15" fmla="*/ 766482 w 908548"/>
                    <a:gd name="connsiteY15" fmla="*/ 551329 h 927847"/>
                    <a:gd name="connsiteX16" fmla="*/ 847164 w 908548"/>
                    <a:gd name="connsiteY16" fmla="*/ 470647 h 927847"/>
                    <a:gd name="connsiteX17" fmla="*/ 860612 w 908548"/>
                    <a:gd name="connsiteY17" fmla="*/ 430306 h 927847"/>
                    <a:gd name="connsiteX18" fmla="*/ 900953 w 908548"/>
                    <a:gd name="connsiteY18" fmla="*/ 389965 h 927847"/>
                    <a:gd name="connsiteX19" fmla="*/ 887506 w 908548"/>
                    <a:gd name="connsiteY19" fmla="*/ 161365 h 927847"/>
                    <a:gd name="connsiteX20" fmla="*/ 860612 w 908548"/>
                    <a:gd name="connsiteY20" fmla="*/ 80682 h 927847"/>
                    <a:gd name="connsiteX21" fmla="*/ 820270 w 908548"/>
                    <a:gd name="connsiteY21" fmla="*/ 67235 h 927847"/>
                    <a:gd name="connsiteX22" fmla="*/ 779929 w 908548"/>
                    <a:gd name="connsiteY22" fmla="*/ 40341 h 927847"/>
                    <a:gd name="connsiteX23" fmla="*/ 685800 w 908548"/>
                    <a:gd name="connsiteY23" fmla="*/ 13447 h 927847"/>
                    <a:gd name="connsiteX24" fmla="*/ 645459 w 908548"/>
                    <a:gd name="connsiteY24" fmla="*/ 0 h 927847"/>
                    <a:gd name="connsiteX25" fmla="*/ 457200 w 908548"/>
                    <a:gd name="connsiteY25" fmla="*/ 13447 h 927847"/>
                    <a:gd name="connsiteX26" fmla="*/ 376517 w 908548"/>
                    <a:gd name="connsiteY26" fmla="*/ 40341 h 927847"/>
                    <a:gd name="connsiteX27" fmla="*/ 309282 w 908548"/>
                    <a:gd name="connsiteY27" fmla="*/ 53788 h 927847"/>
                    <a:gd name="connsiteX28" fmla="*/ 268941 w 908548"/>
                    <a:gd name="connsiteY28" fmla="*/ 80682 h 927847"/>
                    <a:gd name="connsiteX29" fmla="*/ 228600 w 908548"/>
                    <a:gd name="connsiteY29" fmla="*/ 94129 h 927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08548" h="927847">
                      <a:moveTo>
                        <a:pt x="147917" y="295835"/>
                      </a:moveTo>
                      <a:cubicBezTo>
                        <a:pt x="143435" y="331694"/>
                        <a:pt x="143978" y="368547"/>
                        <a:pt x="134470" y="403412"/>
                      </a:cubicBezTo>
                      <a:cubicBezTo>
                        <a:pt x="125821" y="435126"/>
                        <a:pt x="85123" y="461096"/>
                        <a:pt x="67235" y="484094"/>
                      </a:cubicBezTo>
                      <a:cubicBezTo>
                        <a:pt x="13291" y="553451"/>
                        <a:pt x="20289" y="544252"/>
                        <a:pt x="0" y="605118"/>
                      </a:cubicBezTo>
                      <a:cubicBezTo>
                        <a:pt x="4956" y="639807"/>
                        <a:pt x="8118" y="702036"/>
                        <a:pt x="26894" y="739588"/>
                      </a:cubicBezTo>
                      <a:cubicBezTo>
                        <a:pt x="34122" y="754043"/>
                        <a:pt x="43146" y="767766"/>
                        <a:pt x="53788" y="779929"/>
                      </a:cubicBezTo>
                      <a:cubicBezTo>
                        <a:pt x="74659" y="803782"/>
                        <a:pt x="92674" y="832991"/>
                        <a:pt x="121023" y="847165"/>
                      </a:cubicBezTo>
                      <a:cubicBezTo>
                        <a:pt x="138953" y="856130"/>
                        <a:pt x="157623" y="863746"/>
                        <a:pt x="174812" y="874059"/>
                      </a:cubicBezTo>
                      <a:cubicBezTo>
                        <a:pt x="202528" y="890689"/>
                        <a:pt x="255494" y="927847"/>
                        <a:pt x="255494" y="927847"/>
                      </a:cubicBezTo>
                      <a:cubicBezTo>
                        <a:pt x="257539" y="927506"/>
                        <a:pt x="358460" y="914997"/>
                        <a:pt x="376517" y="900953"/>
                      </a:cubicBezTo>
                      <a:cubicBezTo>
                        <a:pt x="406539" y="877602"/>
                        <a:pt x="436103" y="851917"/>
                        <a:pt x="457200" y="820271"/>
                      </a:cubicBezTo>
                      <a:cubicBezTo>
                        <a:pt x="518850" y="727794"/>
                        <a:pt x="480324" y="749809"/>
                        <a:pt x="551329" y="726141"/>
                      </a:cubicBezTo>
                      <a:cubicBezTo>
                        <a:pt x="555811" y="712694"/>
                        <a:pt x="554753" y="695823"/>
                        <a:pt x="564776" y="685800"/>
                      </a:cubicBezTo>
                      <a:cubicBezTo>
                        <a:pt x="587632" y="662944"/>
                        <a:pt x="618565" y="649941"/>
                        <a:pt x="645459" y="632012"/>
                      </a:cubicBezTo>
                      <a:lnTo>
                        <a:pt x="726141" y="578224"/>
                      </a:lnTo>
                      <a:cubicBezTo>
                        <a:pt x="739588" y="569259"/>
                        <a:pt x="755054" y="562757"/>
                        <a:pt x="766482" y="551329"/>
                      </a:cubicBezTo>
                      <a:lnTo>
                        <a:pt x="847164" y="470647"/>
                      </a:lnTo>
                      <a:cubicBezTo>
                        <a:pt x="851647" y="457200"/>
                        <a:pt x="852749" y="442100"/>
                        <a:pt x="860612" y="430306"/>
                      </a:cubicBezTo>
                      <a:cubicBezTo>
                        <a:pt x="871161" y="414483"/>
                        <a:pt x="899061" y="408888"/>
                        <a:pt x="900953" y="389965"/>
                      </a:cubicBezTo>
                      <a:cubicBezTo>
                        <a:pt x="908548" y="314012"/>
                        <a:pt x="897379" y="237056"/>
                        <a:pt x="887506" y="161365"/>
                      </a:cubicBezTo>
                      <a:cubicBezTo>
                        <a:pt x="883839" y="133254"/>
                        <a:pt x="887506" y="89647"/>
                        <a:pt x="860612" y="80682"/>
                      </a:cubicBezTo>
                      <a:lnTo>
                        <a:pt x="820270" y="67235"/>
                      </a:lnTo>
                      <a:cubicBezTo>
                        <a:pt x="806823" y="58270"/>
                        <a:pt x="794384" y="47569"/>
                        <a:pt x="779929" y="40341"/>
                      </a:cubicBezTo>
                      <a:cubicBezTo>
                        <a:pt x="758435" y="29594"/>
                        <a:pt x="705906" y="19192"/>
                        <a:pt x="685800" y="13447"/>
                      </a:cubicBezTo>
                      <a:cubicBezTo>
                        <a:pt x="672171" y="9553"/>
                        <a:pt x="658906" y="4482"/>
                        <a:pt x="645459" y="0"/>
                      </a:cubicBezTo>
                      <a:cubicBezTo>
                        <a:pt x="582706" y="4482"/>
                        <a:pt x="519417" y="4115"/>
                        <a:pt x="457200" y="13447"/>
                      </a:cubicBezTo>
                      <a:cubicBezTo>
                        <a:pt x="429165" y="17652"/>
                        <a:pt x="404316" y="34781"/>
                        <a:pt x="376517" y="40341"/>
                      </a:cubicBezTo>
                      <a:lnTo>
                        <a:pt x="309282" y="53788"/>
                      </a:lnTo>
                      <a:cubicBezTo>
                        <a:pt x="295835" y="62753"/>
                        <a:pt x="283396" y="73454"/>
                        <a:pt x="268941" y="80682"/>
                      </a:cubicBezTo>
                      <a:cubicBezTo>
                        <a:pt x="256263" y="87021"/>
                        <a:pt x="238623" y="84106"/>
                        <a:pt x="228600" y="94129"/>
                      </a:cubicBezTo>
                    </a:path>
                  </a:pathLst>
                </a:custGeom>
                <a:solidFill>
                  <a:schemeClr val="accent1">
                    <a:lumMod val="75000"/>
                  </a:scheme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Freeform 18"/>
                <p:cNvSpPr/>
                <p:nvPr/>
              </p:nvSpPr>
              <p:spPr>
                <a:xfrm>
                  <a:off x="2899226" y="4869045"/>
                  <a:ext cx="249802" cy="239959"/>
                </a:xfrm>
                <a:custGeom>
                  <a:avLst/>
                  <a:gdLst>
                    <a:gd name="connsiteX0" fmla="*/ 43614 w 326002"/>
                    <a:gd name="connsiteY0" fmla="*/ 40341 h 316159"/>
                    <a:gd name="connsiteX1" fmla="*/ 30166 w 326002"/>
                    <a:gd name="connsiteY1" fmla="*/ 94130 h 316159"/>
                    <a:gd name="connsiteX2" fmla="*/ 3272 w 326002"/>
                    <a:gd name="connsiteY2" fmla="*/ 134471 h 316159"/>
                    <a:gd name="connsiteX3" fmla="*/ 16719 w 326002"/>
                    <a:gd name="connsiteY3" fmla="*/ 242047 h 316159"/>
                    <a:gd name="connsiteX4" fmla="*/ 43614 w 326002"/>
                    <a:gd name="connsiteY4" fmla="*/ 268941 h 316159"/>
                    <a:gd name="connsiteX5" fmla="*/ 83955 w 326002"/>
                    <a:gd name="connsiteY5" fmla="*/ 282388 h 316159"/>
                    <a:gd name="connsiteX6" fmla="*/ 178084 w 326002"/>
                    <a:gd name="connsiteY6" fmla="*/ 309283 h 316159"/>
                    <a:gd name="connsiteX7" fmla="*/ 272214 w 326002"/>
                    <a:gd name="connsiteY7" fmla="*/ 295836 h 316159"/>
                    <a:gd name="connsiteX8" fmla="*/ 326002 w 326002"/>
                    <a:gd name="connsiteY8" fmla="*/ 228600 h 316159"/>
                    <a:gd name="connsiteX9" fmla="*/ 312555 w 326002"/>
                    <a:gd name="connsiteY9" fmla="*/ 67236 h 316159"/>
                    <a:gd name="connsiteX10" fmla="*/ 285661 w 326002"/>
                    <a:gd name="connsiteY10" fmla="*/ 26894 h 316159"/>
                    <a:gd name="connsiteX11" fmla="*/ 204978 w 326002"/>
                    <a:gd name="connsiteY11" fmla="*/ 0 h 316159"/>
                    <a:gd name="connsiteX12" fmla="*/ 124296 w 326002"/>
                    <a:gd name="connsiteY12" fmla="*/ 13447 h 316159"/>
                    <a:gd name="connsiteX13" fmla="*/ 43614 w 326002"/>
                    <a:gd name="connsiteY13" fmla="*/ 40341 h 316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6002" h="316159">
                      <a:moveTo>
                        <a:pt x="43614" y="40341"/>
                      </a:moveTo>
                      <a:cubicBezTo>
                        <a:pt x="27926" y="53788"/>
                        <a:pt x="37446" y="77143"/>
                        <a:pt x="30166" y="94130"/>
                      </a:cubicBezTo>
                      <a:cubicBezTo>
                        <a:pt x="23800" y="108985"/>
                        <a:pt x="4735" y="118376"/>
                        <a:pt x="3272" y="134471"/>
                      </a:cubicBezTo>
                      <a:cubicBezTo>
                        <a:pt x="0" y="170460"/>
                        <a:pt x="6335" y="207433"/>
                        <a:pt x="16719" y="242047"/>
                      </a:cubicBezTo>
                      <a:cubicBezTo>
                        <a:pt x="20362" y="254190"/>
                        <a:pt x="32742" y="262418"/>
                        <a:pt x="43614" y="268941"/>
                      </a:cubicBezTo>
                      <a:cubicBezTo>
                        <a:pt x="55768" y="276234"/>
                        <a:pt x="70326" y="278494"/>
                        <a:pt x="83955" y="282388"/>
                      </a:cubicBezTo>
                      <a:cubicBezTo>
                        <a:pt x="202148" y="316159"/>
                        <a:pt x="81360" y="277042"/>
                        <a:pt x="178084" y="309283"/>
                      </a:cubicBezTo>
                      <a:cubicBezTo>
                        <a:pt x="209461" y="304801"/>
                        <a:pt x="242145" y="305859"/>
                        <a:pt x="272214" y="295836"/>
                      </a:cubicBezTo>
                      <a:cubicBezTo>
                        <a:pt x="288636" y="290362"/>
                        <a:pt x="319991" y="237617"/>
                        <a:pt x="326002" y="228600"/>
                      </a:cubicBezTo>
                      <a:cubicBezTo>
                        <a:pt x="321520" y="174812"/>
                        <a:pt x="323140" y="120162"/>
                        <a:pt x="312555" y="67236"/>
                      </a:cubicBezTo>
                      <a:cubicBezTo>
                        <a:pt x="309385" y="51388"/>
                        <a:pt x="299366" y="35460"/>
                        <a:pt x="285661" y="26894"/>
                      </a:cubicBezTo>
                      <a:cubicBezTo>
                        <a:pt x="261621" y="11869"/>
                        <a:pt x="204978" y="0"/>
                        <a:pt x="204978" y="0"/>
                      </a:cubicBezTo>
                      <a:cubicBezTo>
                        <a:pt x="178084" y="4482"/>
                        <a:pt x="150912" y="7532"/>
                        <a:pt x="124296" y="13447"/>
                      </a:cubicBezTo>
                      <a:cubicBezTo>
                        <a:pt x="94386" y="20094"/>
                        <a:pt x="59302" y="26894"/>
                        <a:pt x="43614" y="40341"/>
                      </a:cubicBez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19"/>
                <p:cNvSpPr/>
                <p:nvPr/>
              </p:nvSpPr>
              <p:spPr>
                <a:xfrm>
                  <a:off x="3225228" y="4880404"/>
                  <a:ext cx="228600" cy="152400"/>
                </a:xfrm>
                <a:custGeom>
                  <a:avLst/>
                  <a:gdLst>
                    <a:gd name="connsiteX0" fmla="*/ 215152 w 472865"/>
                    <a:gd name="connsiteY0" fmla="*/ 40341 h 406974"/>
                    <a:gd name="connsiteX1" fmla="*/ 67235 w 472865"/>
                    <a:gd name="connsiteY1" fmla="*/ 53788 h 406974"/>
                    <a:gd name="connsiteX2" fmla="*/ 40341 w 472865"/>
                    <a:gd name="connsiteY2" fmla="*/ 80683 h 406974"/>
                    <a:gd name="connsiteX3" fmla="*/ 0 w 472865"/>
                    <a:gd name="connsiteY3" fmla="*/ 161365 h 406974"/>
                    <a:gd name="connsiteX4" fmla="*/ 26894 w 472865"/>
                    <a:gd name="connsiteY4" fmla="*/ 282388 h 406974"/>
                    <a:gd name="connsiteX5" fmla="*/ 67235 w 472865"/>
                    <a:gd name="connsiteY5" fmla="*/ 309283 h 406974"/>
                    <a:gd name="connsiteX6" fmla="*/ 107576 w 472865"/>
                    <a:gd name="connsiteY6" fmla="*/ 349624 h 406974"/>
                    <a:gd name="connsiteX7" fmla="*/ 147917 w 472865"/>
                    <a:gd name="connsiteY7" fmla="*/ 376518 h 406974"/>
                    <a:gd name="connsiteX8" fmla="*/ 228600 w 472865"/>
                    <a:gd name="connsiteY8" fmla="*/ 403412 h 406974"/>
                    <a:gd name="connsiteX9" fmla="*/ 349623 w 472865"/>
                    <a:gd name="connsiteY9" fmla="*/ 389965 h 406974"/>
                    <a:gd name="connsiteX10" fmla="*/ 403411 w 472865"/>
                    <a:gd name="connsiteY10" fmla="*/ 322730 h 406974"/>
                    <a:gd name="connsiteX11" fmla="*/ 443752 w 472865"/>
                    <a:gd name="connsiteY11" fmla="*/ 295836 h 406974"/>
                    <a:gd name="connsiteX12" fmla="*/ 470647 w 472865"/>
                    <a:gd name="connsiteY12" fmla="*/ 242047 h 406974"/>
                    <a:gd name="connsiteX13" fmla="*/ 430305 w 472865"/>
                    <a:gd name="connsiteY13" fmla="*/ 53788 h 406974"/>
                    <a:gd name="connsiteX14" fmla="*/ 376517 w 472865"/>
                    <a:gd name="connsiteY14" fmla="*/ 26894 h 406974"/>
                    <a:gd name="connsiteX15" fmla="*/ 336176 w 472865"/>
                    <a:gd name="connsiteY15" fmla="*/ 0 h 406974"/>
                    <a:gd name="connsiteX16" fmla="*/ 228600 w 472865"/>
                    <a:gd name="connsiteY16" fmla="*/ 13447 h 406974"/>
                    <a:gd name="connsiteX17" fmla="*/ 147917 w 472865"/>
                    <a:gd name="connsiteY17" fmla="*/ 40341 h 406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72865" h="406974">
                      <a:moveTo>
                        <a:pt x="215152" y="40341"/>
                      </a:moveTo>
                      <a:cubicBezTo>
                        <a:pt x="165846" y="44823"/>
                        <a:pt x="115476" y="42655"/>
                        <a:pt x="67235" y="53788"/>
                      </a:cubicBezTo>
                      <a:cubicBezTo>
                        <a:pt x="54881" y="56639"/>
                        <a:pt x="48261" y="70783"/>
                        <a:pt x="40341" y="80683"/>
                      </a:cubicBezTo>
                      <a:cubicBezTo>
                        <a:pt x="10549" y="117923"/>
                        <a:pt x="14203" y="118756"/>
                        <a:pt x="0" y="161365"/>
                      </a:cubicBezTo>
                      <a:cubicBezTo>
                        <a:pt x="138" y="162191"/>
                        <a:pt x="12956" y="264965"/>
                        <a:pt x="26894" y="282388"/>
                      </a:cubicBezTo>
                      <a:cubicBezTo>
                        <a:pt x="36990" y="295008"/>
                        <a:pt x="54819" y="298937"/>
                        <a:pt x="67235" y="309283"/>
                      </a:cubicBezTo>
                      <a:cubicBezTo>
                        <a:pt x="81844" y="321457"/>
                        <a:pt x="92967" y="337450"/>
                        <a:pt x="107576" y="349624"/>
                      </a:cubicBezTo>
                      <a:cubicBezTo>
                        <a:pt x="119991" y="359970"/>
                        <a:pt x="133149" y="369954"/>
                        <a:pt x="147917" y="376518"/>
                      </a:cubicBezTo>
                      <a:cubicBezTo>
                        <a:pt x="173823" y="388032"/>
                        <a:pt x="228600" y="403412"/>
                        <a:pt x="228600" y="403412"/>
                      </a:cubicBezTo>
                      <a:cubicBezTo>
                        <a:pt x="268941" y="398930"/>
                        <a:pt x="312770" y="406974"/>
                        <a:pt x="349623" y="389965"/>
                      </a:cubicBezTo>
                      <a:cubicBezTo>
                        <a:pt x="375682" y="377938"/>
                        <a:pt x="383116" y="343025"/>
                        <a:pt x="403411" y="322730"/>
                      </a:cubicBezTo>
                      <a:cubicBezTo>
                        <a:pt x="414839" y="311302"/>
                        <a:pt x="430305" y="304801"/>
                        <a:pt x="443752" y="295836"/>
                      </a:cubicBezTo>
                      <a:cubicBezTo>
                        <a:pt x="452717" y="277906"/>
                        <a:pt x="469219" y="262042"/>
                        <a:pt x="470647" y="242047"/>
                      </a:cubicBezTo>
                      <a:cubicBezTo>
                        <a:pt x="472865" y="210995"/>
                        <a:pt x="469487" y="92970"/>
                        <a:pt x="430305" y="53788"/>
                      </a:cubicBezTo>
                      <a:cubicBezTo>
                        <a:pt x="416131" y="39614"/>
                        <a:pt x="393921" y="36839"/>
                        <a:pt x="376517" y="26894"/>
                      </a:cubicBezTo>
                      <a:cubicBezTo>
                        <a:pt x="362485" y="18876"/>
                        <a:pt x="349623" y="8965"/>
                        <a:pt x="336176" y="0"/>
                      </a:cubicBezTo>
                      <a:cubicBezTo>
                        <a:pt x="300317" y="4482"/>
                        <a:pt x="263936" y="5875"/>
                        <a:pt x="228600" y="13447"/>
                      </a:cubicBezTo>
                      <a:cubicBezTo>
                        <a:pt x="200880" y="19387"/>
                        <a:pt x="147917" y="40341"/>
                        <a:pt x="147917" y="40341"/>
                      </a:cubicBezTo>
                    </a:path>
                  </a:pathLst>
                </a:custGeom>
                <a:solidFill>
                  <a:schemeClr val="accent1">
                    <a:lumMod val="60000"/>
                    <a:lumOff val="40000"/>
                  </a:scheme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Freeform 20"/>
                <p:cNvSpPr/>
                <p:nvPr/>
              </p:nvSpPr>
              <p:spPr>
                <a:xfrm>
                  <a:off x="2310828" y="5158311"/>
                  <a:ext cx="197223" cy="179293"/>
                </a:xfrm>
                <a:custGeom>
                  <a:avLst/>
                  <a:gdLst>
                    <a:gd name="connsiteX0" fmla="*/ 215153 w 456041"/>
                    <a:gd name="connsiteY0" fmla="*/ 75349 h 384631"/>
                    <a:gd name="connsiteX1" fmla="*/ 80683 w 456041"/>
                    <a:gd name="connsiteY1" fmla="*/ 102243 h 384631"/>
                    <a:gd name="connsiteX2" fmla="*/ 40342 w 456041"/>
                    <a:gd name="connsiteY2" fmla="*/ 142584 h 384631"/>
                    <a:gd name="connsiteX3" fmla="*/ 0 w 456041"/>
                    <a:gd name="connsiteY3" fmla="*/ 223266 h 384631"/>
                    <a:gd name="connsiteX4" fmla="*/ 13448 w 456041"/>
                    <a:gd name="connsiteY4" fmla="*/ 290502 h 384631"/>
                    <a:gd name="connsiteX5" fmla="*/ 161365 w 456041"/>
                    <a:gd name="connsiteY5" fmla="*/ 344290 h 384631"/>
                    <a:gd name="connsiteX6" fmla="*/ 295836 w 456041"/>
                    <a:gd name="connsiteY6" fmla="*/ 384631 h 384631"/>
                    <a:gd name="connsiteX7" fmla="*/ 349624 w 456041"/>
                    <a:gd name="connsiteY7" fmla="*/ 357737 h 384631"/>
                    <a:gd name="connsiteX8" fmla="*/ 389965 w 456041"/>
                    <a:gd name="connsiteY8" fmla="*/ 344290 h 384631"/>
                    <a:gd name="connsiteX9" fmla="*/ 403412 w 456041"/>
                    <a:gd name="connsiteY9" fmla="*/ 303949 h 384631"/>
                    <a:gd name="connsiteX10" fmla="*/ 430306 w 456041"/>
                    <a:gd name="connsiteY10" fmla="*/ 263608 h 384631"/>
                    <a:gd name="connsiteX11" fmla="*/ 430306 w 456041"/>
                    <a:gd name="connsiteY11" fmla="*/ 102243 h 384631"/>
                    <a:gd name="connsiteX12" fmla="*/ 403412 w 456041"/>
                    <a:gd name="connsiteY12" fmla="*/ 61902 h 384631"/>
                    <a:gd name="connsiteX13" fmla="*/ 363071 w 456041"/>
                    <a:gd name="connsiteY13" fmla="*/ 48455 h 384631"/>
                    <a:gd name="connsiteX14" fmla="*/ 322730 w 456041"/>
                    <a:gd name="connsiteY14" fmla="*/ 21561 h 384631"/>
                    <a:gd name="connsiteX15" fmla="*/ 134471 w 456041"/>
                    <a:gd name="connsiteY15" fmla="*/ 75349 h 384631"/>
                    <a:gd name="connsiteX16" fmla="*/ 121024 w 456041"/>
                    <a:gd name="connsiteY16" fmla="*/ 88796 h 384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6041" h="384631">
                      <a:moveTo>
                        <a:pt x="215153" y="75349"/>
                      </a:moveTo>
                      <a:cubicBezTo>
                        <a:pt x="170330" y="84314"/>
                        <a:pt x="123347" y="85834"/>
                        <a:pt x="80683" y="102243"/>
                      </a:cubicBezTo>
                      <a:cubicBezTo>
                        <a:pt x="62934" y="109070"/>
                        <a:pt x="52516" y="127975"/>
                        <a:pt x="40342" y="142584"/>
                      </a:cubicBezTo>
                      <a:cubicBezTo>
                        <a:pt x="11379" y="177340"/>
                        <a:pt x="13478" y="182836"/>
                        <a:pt x="0" y="223266"/>
                      </a:cubicBezTo>
                      <a:cubicBezTo>
                        <a:pt x="4483" y="245678"/>
                        <a:pt x="3226" y="270059"/>
                        <a:pt x="13448" y="290502"/>
                      </a:cubicBezTo>
                      <a:cubicBezTo>
                        <a:pt x="44199" y="352003"/>
                        <a:pt x="101701" y="336832"/>
                        <a:pt x="161365" y="344290"/>
                      </a:cubicBezTo>
                      <a:cubicBezTo>
                        <a:pt x="259581" y="377028"/>
                        <a:pt x="214545" y="364308"/>
                        <a:pt x="295836" y="384631"/>
                      </a:cubicBezTo>
                      <a:cubicBezTo>
                        <a:pt x="313765" y="375666"/>
                        <a:pt x="331199" y="365633"/>
                        <a:pt x="349624" y="357737"/>
                      </a:cubicBezTo>
                      <a:cubicBezTo>
                        <a:pt x="362652" y="352153"/>
                        <a:pt x="379942" y="354313"/>
                        <a:pt x="389965" y="344290"/>
                      </a:cubicBezTo>
                      <a:cubicBezTo>
                        <a:pt x="399988" y="334267"/>
                        <a:pt x="397073" y="316627"/>
                        <a:pt x="403412" y="303949"/>
                      </a:cubicBezTo>
                      <a:cubicBezTo>
                        <a:pt x="410640" y="289494"/>
                        <a:pt x="421341" y="277055"/>
                        <a:pt x="430306" y="263608"/>
                      </a:cubicBezTo>
                      <a:cubicBezTo>
                        <a:pt x="452843" y="195994"/>
                        <a:pt x="456041" y="205184"/>
                        <a:pt x="430306" y="102243"/>
                      </a:cubicBezTo>
                      <a:cubicBezTo>
                        <a:pt x="426386" y="86564"/>
                        <a:pt x="416032" y="71998"/>
                        <a:pt x="403412" y="61902"/>
                      </a:cubicBezTo>
                      <a:cubicBezTo>
                        <a:pt x="392344" y="53047"/>
                        <a:pt x="375749" y="54794"/>
                        <a:pt x="363071" y="48455"/>
                      </a:cubicBezTo>
                      <a:cubicBezTo>
                        <a:pt x="348616" y="41227"/>
                        <a:pt x="336177" y="30526"/>
                        <a:pt x="322730" y="21561"/>
                      </a:cubicBezTo>
                      <a:cubicBezTo>
                        <a:pt x="155873" y="36730"/>
                        <a:pt x="209820" y="0"/>
                        <a:pt x="134471" y="75349"/>
                      </a:cubicBezTo>
                      <a:lnTo>
                        <a:pt x="121024" y="88796"/>
                      </a:lnTo>
                    </a:path>
                  </a:pathLst>
                </a:custGeom>
                <a:solidFill>
                  <a:schemeClr val="tx2"/>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26" name="Freeform 25"/>
              <p:cNvSpPr/>
              <p:nvPr/>
            </p:nvSpPr>
            <p:spPr>
              <a:xfrm>
                <a:off x="3048000" y="4849907"/>
                <a:ext cx="273423" cy="255493"/>
              </a:xfrm>
              <a:custGeom>
                <a:avLst/>
                <a:gdLst>
                  <a:gd name="connsiteX0" fmla="*/ 215153 w 456041"/>
                  <a:gd name="connsiteY0" fmla="*/ 75349 h 384631"/>
                  <a:gd name="connsiteX1" fmla="*/ 80683 w 456041"/>
                  <a:gd name="connsiteY1" fmla="*/ 102243 h 384631"/>
                  <a:gd name="connsiteX2" fmla="*/ 40342 w 456041"/>
                  <a:gd name="connsiteY2" fmla="*/ 142584 h 384631"/>
                  <a:gd name="connsiteX3" fmla="*/ 0 w 456041"/>
                  <a:gd name="connsiteY3" fmla="*/ 223266 h 384631"/>
                  <a:gd name="connsiteX4" fmla="*/ 13448 w 456041"/>
                  <a:gd name="connsiteY4" fmla="*/ 290502 h 384631"/>
                  <a:gd name="connsiteX5" fmla="*/ 161365 w 456041"/>
                  <a:gd name="connsiteY5" fmla="*/ 344290 h 384631"/>
                  <a:gd name="connsiteX6" fmla="*/ 295836 w 456041"/>
                  <a:gd name="connsiteY6" fmla="*/ 384631 h 384631"/>
                  <a:gd name="connsiteX7" fmla="*/ 349624 w 456041"/>
                  <a:gd name="connsiteY7" fmla="*/ 357737 h 384631"/>
                  <a:gd name="connsiteX8" fmla="*/ 389965 w 456041"/>
                  <a:gd name="connsiteY8" fmla="*/ 344290 h 384631"/>
                  <a:gd name="connsiteX9" fmla="*/ 403412 w 456041"/>
                  <a:gd name="connsiteY9" fmla="*/ 303949 h 384631"/>
                  <a:gd name="connsiteX10" fmla="*/ 430306 w 456041"/>
                  <a:gd name="connsiteY10" fmla="*/ 263608 h 384631"/>
                  <a:gd name="connsiteX11" fmla="*/ 430306 w 456041"/>
                  <a:gd name="connsiteY11" fmla="*/ 102243 h 384631"/>
                  <a:gd name="connsiteX12" fmla="*/ 403412 w 456041"/>
                  <a:gd name="connsiteY12" fmla="*/ 61902 h 384631"/>
                  <a:gd name="connsiteX13" fmla="*/ 363071 w 456041"/>
                  <a:gd name="connsiteY13" fmla="*/ 48455 h 384631"/>
                  <a:gd name="connsiteX14" fmla="*/ 322730 w 456041"/>
                  <a:gd name="connsiteY14" fmla="*/ 21561 h 384631"/>
                  <a:gd name="connsiteX15" fmla="*/ 134471 w 456041"/>
                  <a:gd name="connsiteY15" fmla="*/ 75349 h 384631"/>
                  <a:gd name="connsiteX16" fmla="*/ 121024 w 456041"/>
                  <a:gd name="connsiteY16" fmla="*/ 88796 h 384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6041" h="384631">
                    <a:moveTo>
                      <a:pt x="215153" y="75349"/>
                    </a:moveTo>
                    <a:cubicBezTo>
                      <a:pt x="170330" y="84314"/>
                      <a:pt x="123347" y="85834"/>
                      <a:pt x="80683" y="102243"/>
                    </a:cubicBezTo>
                    <a:cubicBezTo>
                      <a:pt x="62934" y="109070"/>
                      <a:pt x="52516" y="127975"/>
                      <a:pt x="40342" y="142584"/>
                    </a:cubicBezTo>
                    <a:cubicBezTo>
                      <a:pt x="11379" y="177340"/>
                      <a:pt x="13478" y="182836"/>
                      <a:pt x="0" y="223266"/>
                    </a:cubicBezTo>
                    <a:cubicBezTo>
                      <a:pt x="4483" y="245678"/>
                      <a:pt x="3226" y="270059"/>
                      <a:pt x="13448" y="290502"/>
                    </a:cubicBezTo>
                    <a:cubicBezTo>
                      <a:pt x="44199" y="352003"/>
                      <a:pt x="101701" y="336832"/>
                      <a:pt x="161365" y="344290"/>
                    </a:cubicBezTo>
                    <a:cubicBezTo>
                      <a:pt x="259581" y="377028"/>
                      <a:pt x="214545" y="364308"/>
                      <a:pt x="295836" y="384631"/>
                    </a:cubicBezTo>
                    <a:cubicBezTo>
                      <a:pt x="313765" y="375666"/>
                      <a:pt x="331199" y="365633"/>
                      <a:pt x="349624" y="357737"/>
                    </a:cubicBezTo>
                    <a:cubicBezTo>
                      <a:pt x="362652" y="352153"/>
                      <a:pt x="379942" y="354313"/>
                      <a:pt x="389965" y="344290"/>
                    </a:cubicBezTo>
                    <a:cubicBezTo>
                      <a:pt x="399988" y="334267"/>
                      <a:pt x="397073" y="316627"/>
                      <a:pt x="403412" y="303949"/>
                    </a:cubicBezTo>
                    <a:cubicBezTo>
                      <a:pt x="410640" y="289494"/>
                      <a:pt x="421341" y="277055"/>
                      <a:pt x="430306" y="263608"/>
                    </a:cubicBezTo>
                    <a:cubicBezTo>
                      <a:pt x="452843" y="195994"/>
                      <a:pt x="456041" y="205184"/>
                      <a:pt x="430306" y="102243"/>
                    </a:cubicBezTo>
                    <a:cubicBezTo>
                      <a:pt x="426386" y="86564"/>
                      <a:pt x="416032" y="71998"/>
                      <a:pt x="403412" y="61902"/>
                    </a:cubicBezTo>
                    <a:cubicBezTo>
                      <a:pt x="392344" y="53047"/>
                      <a:pt x="375749" y="54794"/>
                      <a:pt x="363071" y="48455"/>
                    </a:cubicBezTo>
                    <a:cubicBezTo>
                      <a:pt x="348616" y="41227"/>
                      <a:pt x="336177" y="30526"/>
                      <a:pt x="322730" y="21561"/>
                    </a:cubicBezTo>
                    <a:cubicBezTo>
                      <a:pt x="155873" y="36730"/>
                      <a:pt x="209820" y="0"/>
                      <a:pt x="134471" y="75349"/>
                    </a:cubicBezTo>
                    <a:lnTo>
                      <a:pt x="121024" y="88796"/>
                    </a:lnTo>
                  </a:path>
                </a:pathLst>
              </a:custGeom>
              <a:solidFill>
                <a:schemeClr val="tx2"/>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7" name="Freeform 26"/>
              <p:cNvSpPr/>
              <p:nvPr/>
            </p:nvSpPr>
            <p:spPr>
              <a:xfrm>
                <a:off x="3429000" y="4621307"/>
                <a:ext cx="152400" cy="255493"/>
              </a:xfrm>
              <a:custGeom>
                <a:avLst/>
                <a:gdLst>
                  <a:gd name="connsiteX0" fmla="*/ 215153 w 456041"/>
                  <a:gd name="connsiteY0" fmla="*/ 75349 h 384631"/>
                  <a:gd name="connsiteX1" fmla="*/ 80683 w 456041"/>
                  <a:gd name="connsiteY1" fmla="*/ 102243 h 384631"/>
                  <a:gd name="connsiteX2" fmla="*/ 40342 w 456041"/>
                  <a:gd name="connsiteY2" fmla="*/ 142584 h 384631"/>
                  <a:gd name="connsiteX3" fmla="*/ 0 w 456041"/>
                  <a:gd name="connsiteY3" fmla="*/ 223266 h 384631"/>
                  <a:gd name="connsiteX4" fmla="*/ 13448 w 456041"/>
                  <a:gd name="connsiteY4" fmla="*/ 290502 h 384631"/>
                  <a:gd name="connsiteX5" fmla="*/ 161365 w 456041"/>
                  <a:gd name="connsiteY5" fmla="*/ 344290 h 384631"/>
                  <a:gd name="connsiteX6" fmla="*/ 295836 w 456041"/>
                  <a:gd name="connsiteY6" fmla="*/ 384631 h 384631"/>
                  <a:gd name="connsiteX7" fmla="*/ 349624 w 456041"/>
                  <a:gd name="connsiteY7" fmla="*/ 357737 h 384631"/>
                  <a:gd name="connsiteX8" fmla="*/ 389965 w 456041"/>
                  <a:gd name="connsiteY8" fmla="*/ 344290 h 384631"/>
                  <a:gd name="connsiteX9" fmla="*/ 403412 w 456041"/>
                  <a:gd name="connsiteY9" fmla="*/ 303949 h 384631"/>
                  <a:gd name="connsiteX10" fmla="*/ 430306 w 456041"/>
                  <a:gd name="connsiteY10" fmla="*/ 263608 h 384631"/>
                  <a:gd name="connsiteX11" fmla="*/ 430306 w 456041"/>
                  <a:gd name="connsiteY11" fmla="*/ 102243 h 384631"/>
                  <a:gd name="connsiteX12" fmla="*/ 403412 w 456041"/>
                  <a:gd name="connsiteY12" fmla="*/ 61902 h 384631"/>
                  <a:gd name="connsiteX13" fmla="*/ 363071 w 456041"/>
                  <a:gd name="connsiteY13" fmla="*/ 48455 h 384631"/>
                  <a:gd name="connsiteX14" fmla="*/ 322730 w 456041"/>
                  <a:gd name="connsiteY14" fmla="*/ 21561 h 384631"/>
                  <a:gd name="connsiteX15" fmla="*/ 134471 w 456041"/>
                  <a:gd name="connsiteY15" fmla="*/ 75349 h 384631"/>
                  <a:gd name="connsiteX16" fmla="*/ 121024 w 456041"/>
                  <a:gd name="connsiteY16" fmla="*/ 88796 h 384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6041" h="384631">
                    <a:moveTo>
                      <a:pt x="215153" y="75349"/>
                    </a:moveTo>
                    <a:cubicBezTo>
                      <a:pt x="170330" y="84314"/>
                      <a:pt x="123347" y="85834"/>
                      <a:pt x="80683" y="102243"/>
                    </a:cubicBezTo>
                    <a:cubicBezTo>
                      <a:pt x="62934" y="109070"/>
                      <a:pt x="52516" y="127975"/>
                      <a:pt x="40342" y="142584"/>
                    </a:cubicBezTo>
                    <a:cubicBezTo>
                      <a:pt x="11379" y="177340"/>
                      <a:pt x="13478" y="182836"/>
                      <a:pt x="0" y="223266"/>
                    </a:cubicBezTo>
                    <a:cubicBezTo>
                      <a:pt x="4483" y="245678"/>
                      <a:pt x="3226" y="270059"/>
                      <a:pt x="13448" y="290502"/>
                    </a:cubicBezTo>
                    <a:cubicBezTo>
                      <a:pt x="44199" y="352003"/>
                      <a:pt x="101701" y="336832"/>
                      <a:pt x="161365" y="344290"/>
                    </a:cubicBezTo>
                    <a:cubicBezTo>
                      <a:pt x="259581" y="377028"/>
                      <a:pt x="214545" y="364308"/>
                      <a:pt x="295836" y="384631"/>
                    </a:cubicBezTo>
                    <a:cubicBezTo>
                      <a:pt x="313765" y="375666"/>
                      <a:pt x="331199" y="365633"/>
                      <a:pt x="349624" y="357737"/>
                    </a:cubicBezTo>
                    <a:cubicBezTo>
                      <a:pt x="362652" y="352153"/>
                      <a:pt x="379942" y="354313"/>
                      <a:pt x="389965" y="344290"/>
                    </a:cubicBezTo>
                    <a:cubicBezTo>
                      <a:pt x="399988" y="334267"/>
                      <a:pt x="397073" y="316627"/>
                      <a:pt x="403412" y="303949"/>
                    </a:cubicBezTo>
                    <a:cubicBezTo>
                      <a:pt x="410640" y="289494"/>
                      <a:pt x="421341" y="277055"/>
                      <a:pt x="430306" y="263608"/>
                    </a:cubicBezTo>
                    <a:cubicBezTo>
                      <a:pt x="452843" y="195994"/>
                      <a:pt x="456041" y="205184"/>
                      <a:pt x="430306" y="102243"/>
                    </a:cubicBezTo>
                    <a:cubicBezTo>
                      <a:pt x="426386" y="86564"/>
                      <a:pt x="416032" y="71998"/>
                      <a:pt x="403412" y="61902"/>
                    </a:cubicBezTo>
                    <a:cubicBezTo>
                      <a:pt x="392344" y="53047"/>
                      <a:pt x="375749" y="54794"/>
                      <a:pt x="363071" y="48455"/>
                    </a:cubicBezTo>
                    <a:cubicBezTo>
                      <a:pt x="348616" y="41227"/>
                      <a:pt x="336177" y="30526"/>
                      <a:pt x="322730" y="21561"/>
                    </a:cubicBezTo>
                    <a:cubicBezTo>
                      <a:pt x="155873" y="36730"/>
                      <a:pt x="209820" y="0"/>
                      <a:pt x="134471" y="75349"/>
                    </a:cubicBezTo>
                    <a:lnTo>
                      <a:pt x="121024" y="88796"/>
                    </a:lnTo>
                  </a:path>
                </a:pathLst>
              </a:custGeom>
              <a:solidFill>
                <a:schemeClr val="tx2"/>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sp>
        <p:nvSpPr>
          <p:cNvPr id="25" name="Freeform 24"/>
          <p:cNvSpPr/>
          <p:nvPr/>
        </p:nvSpPr>
        <p:spPr>
          <a:xfrm>
            <a:off x="7116143" y="2133600"/>
            <a:ext cx="1570657" cy="1291797"/>
          </a:xfrm>
          <a:custGeom>
            <a:avLst/>
            <a:gdLst>
              <a:gd name="connsiteX0" fmla="*/ 1153219 w 1570657"/>
              <a:gd name="connsiteY0" fmla="*/ 41220 h 1291797"/>
              <a:gd name="connsiteX1" fmla="*/ 1072536 w 1570657"/>
              <a:gd name="connsiteY1" fmla="*/ 68114 h 1291797"/>
              <a:gd name="connsiteX2" fmla="*/ 991854 w 1570657"/>
              <a:gd name="connsiteY2" fmla="*/ 81561 h 1291797"/>
              <a:gd name="connsiteX3" fmla="*/ 763254 w 1570657"/>
              <a:gd name="connsiteY3" fmla="*/ 108455 h 1291797"/>
              <a:gd name="connsiteX4" fmla="*/ 521207 w 1570657"/>
              <a:gd name="connsiteY4" fmla="*/ 148797 h 1291797"/>
              <a:gd name="connsiteX5" fmla="*/ 440525 w 1570657"/>
              <a:gd name="connsiteY5" fmla="*/ 175691 h 1291797"/>
              <a:gd name="connsiteX6" fmla="*/ 386736 w 1570657"/>
              <a:gd name="connsiteY6" fmla="*/ 189138 h 1291797"/>
              <a:gd name="connsiteX7" fmla="*/ 346395 w 1570657"/>
              <a:gd name="connsiteY7" fmla="*/ 216032 h 1291797"/>
              <a:gd name="connsiteX8" fmla="*/ 198478 w 1570657"/>
              <a:gd name="connsiteY8" fmla="*/ 323608 h 1291797"/>
              <a:gd name="connsiteX9" fmla="*/ 225372 w 1570657"/>
              <a:gd name="connsiteY9" fmla="*/ 377397 h 1291797"/>
              <a:gd name="connsiteX10" fmla="*/ 265713 w 1570657"/>
              <a:gd name="connsiteY10" fmla="*/ 417738 h 1291797"/>
              <a:gd name="connsiteX11" fmla="*/ 292607 w 1570657"/>
              <a:gd name="connsiteY11" fmla="*/ 458079 h 1291797"/>
              <a:gd name="connsiteX12" fmla="*/ 265713 w 1570657"/>
              <a:gd name="connsiteY12" fmla="*/ 552208 h 1291797"/>
              <a:gd name="connsiteX13" fmla="*/ 225372 w 1570657"/>
              <a:gd name="connsiteY13" fmla="*/ 565655 h 1291797"/>
              <a:gd name="connsiteX14" fmla="*/ 158136 w 1570657"/>
              <a:gd name="connsiteY14" fmla="*/ 605997 h 1291797"/>
              <a:gd name="connsiteX15" fmla="*/ 117795 w 1570657"/>
              <a:gd name="connsiteY15" fmla="*/ 632891 h 1291797"/>
              <a:gd name="connsiteX16" fmla="*/ 23666 w 1570657"/>
              <a:gd name="connsiteY16" fmla="*/ 700126 h 1291797"/>
              <a:gd name="connsiteX17" fmla="*/ 23666 w 1570657"/>
              <a:gd name="connsiteY17" fmla="*/ 821150 h 1291797"/>
              <a:gd name="connsiteX18" fmla="*/ 50560 w 1570657"/>
              <a:gd name="connsiteY18" fmla="*/ 861491 h 1291797"/>
              <a:gd name="connsiteX19" fmla="*/ 64007 w 1570657"/>
              <a:gd name="connsiteY19" fmla="*/ 901832 h 1291797"/>
              <a:gd name="connsiteX20" fmla="*/ 117795 w 1570657"/>
              <a:gd name="connsiteY20" fmla="*/ 955620 h 1291797"/>
              <a:gd name="connsiteX21" fmla="*/ 158136 w 1570657"/>
              <a:gd name="connsiteY21" fmla="*/ 1009408 h 1291797"/>
              <a:gd name="connsiteX22" fmla="*/ 238819 w 1570657"/>
              <a:gd name="connsiteY22" fmla="*/ 1076644 h 1291797"/>
              <a:gd name="connsiteX23" fmla="*/ 292607 w 1570657"/>
              <a:gd name="connsiteY23" fmla="*/ 1116985 h 1291797"/>
              <a:gd name="connsiteX24" fmla="*/ 346395 w 1570657"/>
              <a:gd name="connsiteY24" fmla="*/ 1130432 h 1291797"/>
              <a:gd name="connsiteX25" fmla="*/ 400184 w 1570657"/>
              <a:gd name="connsiteY25" fmla="*/ 1157326 h 1291797"/>
              <a:gd name="connsiteX26" fmla="*/ 480866 w 1570657"/>
              <a:gd name="connsiteY26" fmla="*/ 1184220 h 1291797"/>
              <a:gd name="connsiteX27" fmla="*/ 521207 w 1570657"/>
              <a:gd name="connsiteY27" fmla="*/ 1197667 h 1291797"/>
              <a:gd name="connsiteX28" fmla="*/ 574995 w 1570657"/>
              <a:gd name="connsiteY28" fmla="*/ 1211114 h 1291797"/>
              <a:gd name="connsiteX29" fmla="*/ 642231 w 1570657"/>
              <a:gd name="connsiteY29" fmla="*/ 1238008 h 1291797"/>
              <a:gd name="connsiteX30" fmla="*/ 776701 w 1570657"/>
              <a:gd name="connsiteY30" fmla="*/ 1264902 h 1291797"/>
              <a:gd name="connsiteX31" fmla="*/ 897725 w 1570657"/>
              <a:gd name="connsiteY31" fmla="*/ 1291797 h 1291797"/>
              <a:gd name="connsiteX32" fmla="*/ 1153219 w 1570657"/>
              <a:gd name="connsiteY32" fmla="*/ 1264902 h 1291797"/>
              <a:gd name="connsiteX33" fmla="*/ 1220454 w 1570657"/>
              <a:gd name="connsiteY33" fmla="*/ 1251455 h 1291797"/>
              <a:gd name="connsiteX34" fmla="*/ 1260795 w 1570657"/>
              <a:gd name="connsiteY34" fmla="*/ 1238008 h 1291797"/>
              <a:gd name="connsiteX35" fmla="*/ 1314584 w 1570657"/>
              <a:gd name="connsiteY35" fmla="*/ 1224561 h 1291797"/>
              <a:gd name="connsiteX36" fmla="*/ 1354925 w 1570657"/>
              <a:gd name="connsiteY36" fmla="*/ 1197667 h 1291797"/>
              <a:gd name="connsiteX37" fmla="*/ 1408713 w 1570657"/>
              <a:gd name="connsiteY37" fmla="*/ 1184220 h 1291797"/>
              <a:gd name="connsiteX38" fmla="*/ 1462501 w 1570657"/>
              <a:gd name="connsiteY38" fmla="*/ 1090091 h 1291797"/>
              <a:gd name="connsiteX39" fmla="*/ 1475948 w 1570657"/>
              <a:gd name="connsiteY39" fmla="*/ 1036302 h 1291797"/>
              <a:gd name="connsiteX40" fmla="*/ 1516289 w 1570657"/>
              <a:gd name="connsiteY40" fmla="*/ 969067 h 1291797"/>
              <a:gd name="connsiteX41" fmla="*/ 1475948 w 1570657"/>
              <a:gd name="connsiteY41" fmla="*/ 794255 h 1291797"/>
              <a:gd name="connsiteX42" fmla="*/ 1449054 w 1570657"/>
              <a:gd name="connsiteY42" fmla="*/ 753914 h 1291797"/>
              <a:gd name="connsiteX43" fmla="*/ 1462501 w 1570657"/>
              <a:gd name="connsiteY43" fmla="*/ 659785 h 1291797"/>
              <a:gd name="connsiteX44" fmla="*/ 1543184 w 1570657"/>
              <a:gd name="connsiteY44" fmla="*/ 552208 h 1291797"/>
              <a:gd name="connsiteX45" fmla="*/ 1543184 w 1570657"/>
              <a:gd name="connsiteY45" fmla="*/ 242926 h 1291797"/>
              <a:gd name="connsiteX46" fmla="*/ 1475948 w 1570657"/>
              <a:gd name="connsiteY46" fmla="*/ 108455 h 1291797"/>
              <a:gd name="connsiteX47" fmla="*/ 1354925 w 1570657"/>
              <a:gd name="connsiteY47" fmla="*/ 54667 h 1291797"/>
              <a:gd name="connsiteX48" fmla="*/ 1220454 w 1570657"/>
              <a:gd name="connsiteY48" fmla="*/ 14326 h 1291797"/>
              <a:gd name="connsiteX49" fmla="*/ 1153219 w 1570657"/>
              <a:gd name="connsiteY49" fmla="*/ 41220 h 1291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570657" h="1291797">
                <a:moveTo>
                  <a:pt x="1153219" y="41220"/>
                </a:moveTo>
                <a:cubicBezTo>
                  <a:pt x="1128566" y="50185"/>
                  <a:pt x="1100039" y="61238"/>
                  <a:pt x="1072536" y="68114"/>
                </a:cubicBezTo>
                <a:cubicBezTo>
                  <a:pt x="1046085" y="74727"/>
                  <a:pt x="1018880" y="77958"/>
                  <a:pt x="991854" y="81561"/>
                </a:cubicBezTo>
                <a:cubicBezTo>
                  <a:pt x="898443" y="94016"/>
                  <a:pt x="854545" y="94410"/>
                  <a:pt x="763254" y="108455"/>
                </a:cubicBezTo>
                <a:cubicBezTo>
                  <a:pt x="682410" y="120893"/>
                  <a:pt x="601283" y="132114"/>
                  <a:pt x="521207" y="148797"/>
                </a:cubicBezTo>
                <a:cubicBezTo>
                  <a:pt x="493454" y="154579"/>
                  <a:pt x="467678" y="167545"/>
                  <a:pt x="440525" y="175691"/>
                </a:cubicBezTo>
                <a:cubicBezTo>
                  <a:pt x="422823" y="181002"/>
                  <a:pt x="404666" y="184656"/>
                  <a:pt x="386736" y="189138"/>
                </a:cubicBezTo>
                <a:cubicBezTo>
                  <a:pt x="373289" y="198103"/>
                  <a:pt x="359465" y="206526"/>
                  <a:pt x="346395" y="216032"/>
                </a:cubicBezTo>
                <a:cubicBezTo>
                  <a:pt x="180701" y="336537"/>
                  <a:pt x="292408" y="260988"/>
                  <a:pt x="198478" y="323608"/>
                </a:cubicBezTo>
                <a:cubicBezTo>
                  <a:pt x="207443" y="341538"/>
                  <a:pt x="213721" y="361085"/>
                  <a:pt x="225372" y="377397"/>
                </a:cubicBezTo>
                <a:cubicBezTo>
                  <a:pt x="236425" y="392872"/>
                  <a:pt x="253539" y="403129"/>
                  <a:pt x="265713" y="417738"/>
                </a:cubicBezTo>
                <a:cubicBezTo>
                  <a:pt x="276059" y="430153"/>
                  <a:pt x="283642" y="444632"/>
                  <a:pt x="292607" y="458079"/>
                </a:cubicBezTo>
                <a:cubicBezTo>
                  <a:pt x="292491" y="458544"/>
                  <a:pt x="272143" y="545778"/>
                  <a:pt x="265713" y="552208"/>
                </a:cubicBezTo>
                <a:cubicBezTo>
                  <a:pt x="255690" y="562231"/>
                  <a:pt x="238819" y="561173"/>
                  <a:pt x="225372" y="565655"/>
                </a:cubicBezTo>
                <a:cubicBezTo>
                  <a:pt x="172843" y="618186"/>
                  <a:pt x="227961" y="571085"/>
                  <a:pt x="158136" y="605997"/>
                </a:cubicBezTo>
                <a:cubicBezTo>
                  <a:pt x="143681" y="613224"/>
                  <a:pt x="130946" y="623497"/>
                  <a:pt x="117795" y="632891"/>
                </a:cubicBezTo>
                <a:cubicBezTo>
                  <a:pt x="1040" y="716287"/>
                  <a:pt x="118737" y="636745"/>
                  <a:pt x="23666" y="700126"/>
                </a:cubicBezTo>
                <a:cubicBezTo>
                  <a:pt x="5698" y="754030"/>
                  <a:pt x="0" y="750152"/>
                  <a:pt x="23666" y="821150"/>
                </a:cubicBezTo>
                <a:cubicBezTo>
                  <a:pt x="28777" y="836482"/>
                  <a:pt x="43332" y="847036"/>
                  <a:pt x="50560" y="861491"/>
                </a:cubicBezTo>
                <a:cubicBezTo>
                  <a:pt x="56899" y="874169"/>
                  <a:pt x="55768" y="890298"/>
                  <a:pt x="64007" y="901832"/>
                </a:cubicBezTo>
                <a:cubicBezTo>
                  <a:pt x="78745" y="922465"/>
                  <a:pt x="101098" y="936538"/>
                  <a:pt x="117795" y="955620"/>
                </a:cubicBezTo>
                <a:cubicBezTo>
                  <a:pt x="132553" y="972486"/>
                  <a:pt x="143551" y="992392"/>
                  <a:pt x="158136" y="1009408"/>
                </a:cubicBezTo>
                <a:cubicBezTo>
                  <a:pt x="197790" y="1055671"/>
                  <a:pt x="192951" y="1043881"/>
                  <a:pt x="238819" y="1076644"/>
                </a:cubicBezTo>
                <a:cubicBezTo>
                  <a:pt x="257056" y="1089671"/>
                  <a:pt x="272561" y="1106962"/>
                  <a:pt x="292607" y="1116985"/>
                </a:cubicBezTo>
                <a:cubicBezTo>
                  <a:pt x="309137" y="1125250"/>
                  <a:pt x="329091" y="1123943"/>
                  <a:pt x="346395" y="1130432"/>
                </a:cubicBezTo>
                <a:cubicBezTo>
                  <a:pt x="365165" y="1137471"/>
                  <a:pt x="381572" y="1149881"/>
                  <a:pt x="400184" y="1157326"/>
                </a:cubicBezTo>
                <a:cubicBezTo>
                  <a:pt x="426505" y="1167854"/>
                  <a:pt x="453972" y="1175255"/>
                  <a:pt x="480866" y="1184220"/>
                </a:cubicBezTo>
                <a:cubicBezTo>
                  <a:pt x="494313" y="1188702"/>
                  <a:pt x="507456" y="1194229"/>
                  <a:pt x="521207" y="1197667"/>
                </a:cubicBezTo>
                <a:cubicBezTo>
                  <a:pt x="539136" y="1202149"/>
                  <a:pt x="557462" y="1205270"/>
                  <a:pt x="574995" y="1211114"/>
                </a:cubicBezTo>
                <a:cubicBezTo>
                  <a:pt x="597895" y="1218747"/>
                  <a:pt x="618908" y="1231788"/>
                  <a:pt x="642231" y="1238008"/>
                </a:cubicBezTo>
                <a:cubicBezTo>
                  <a:pt x="686399" y="1249786"/>
                  <a:pt x="732355" y="1253815"/>
                  <a:pt x="776701" y="1264902"/>
                </a:cubicBezTo>
                <a:cubicBezTo>
                  <a:pt x="852662" y="1283894"/>
                  <a:pt x="812367" y="1274726"/>
                  <a:pt x="897725" y="1291797"/>
                </a:cubicBezTo>
                <a:cubicBezTo>
                  <a:pt x="1018895" y="1281699"/>
                  <a:pt x="1047808" y="1282471"/>
                  <a:pt x="1153219" y="1264902"/>
                </a:cubicBezTo>
                <a:cubicBezTo>
                  <a:pt x="1175764" y="1261144"/>
                  <a:pt x="1198281" y="1256998"/>
                  <a:pt x="1220454" y="1251455"/>
                </a:cubicBezTo>
                <a:cubicBezTo>
                  <a:pt x="1234205" y="1248017"/>
                  <a:pt x="1247166" y="1241902"/>
                  <a:pt x="1260795" y="1238008"/>
                </a:cubicBezTo>
                <a:cubicBezTo>
                  <a:pt x="1278565" y="1232931"/>
                  <a:pt x="1296654" y="1229043"/>
                  <a:pt x="1314584" y="1224561"/>
                </a:cubicBezTo>
                <a:cubicBezTo>
                  <a:pt x="1328031" y="1215596"/>
                  <a:pt x="1340070" y="1204033"/>
                  <a:pt x="1354925" y="1197667"/>
                </a:cubicBezTo>
                <a:cubicBezTo>
                  <a:pt x="1371912" y="1190387"/>
                  <a:pt x="1393336" y="1194471"/>
                  <a:pt x="1408713" y="1184220"/>
                </a:cubicBezTo>
                <a:cubicBezTo>
                  <a:pt x="1422968" y="1174717"/>
                  <a:pt x="1457848" y="1099397"/>
                  <a:pt x="1462501" y="1090091"/>
                </a:cubicBezTo>
                <a:cubicBezTo>
                  <a:pt x="1466983" y="1072161"/>
                  <a:pt x="1468442" y="1053191"/>
                  <a:pt x="1475948" y="1036302"/>
                </a:cubicBezTo>
                <a:cubicBezTo>
                  <a:pt x="1486563" y="1012418"/>
                  <a:pt x="1512593" y="994941"/>
                  <a:pt x="1516289" y="969067"/>
                </a:cubicBezTo>
                <a:cubicBezTo>
                  <a:pt x="1526659" y="896479"/>
                  <a:pt x="1508138" y="850588"/>
                  <a:pt x="1475948" y="794255"/>
                </a:cubicBezTo>
                <a:cubicBezTo>
                  <a:pt x="1467930" y="780223"/>
                  <a:pt x="1458019" y="767361"/>
                  <a:pt x="1449054" y="753914"/>
                </a:cubicBezTo>
                <a:cubicBezTo>
                  <a:pt x="1453536" y="722538"/>
                  <a:pt x="1451123" y="689367"/>
                  <a:pt x="1462501" y="659785"/>
                </a:cubicBezTo>
                <a:cubicBezTo>
                  <a:pt x="1481509" y="610364"/>
                  <a:pt x="1509833" y="585557"/>
                  <a:pt x="1543184" y="552208"/>
                </a:cubicBezTo>
                <a:cubicBezTo>
                  <a:pt x="1570657" y="414841"/>
                  <a:pt x="1564337" y="475602"/>
                  <a:pt x="1543184" y="242926"/>
                </a:cubicBezTo>
                <a:cubicBezTo>
                  <a:pt x="1539394" y="201234"/>
                  <a:pt x="1509385" y="128517"/>
                  <a:pt x="1475948" y="108455"/>
                </a:cubicBezTo>
                <a:cubicBezTo>
                  <a:pt x="1392866" y="58606"/>
                  <a:pt x="1434069" y="74453"/>
                  <a:pt x="1354925" y="54667"/>
                </a:cubicBezTo>
                <a:cubicBezTo>
                  <a:pt x="1285538" y="8409"/>
                  <a:pt x="1335827" y="33555"/>
                  <a:pt x="1220454" y="14326"/>
                </a:cubicBezTo>
                <a:cubicBezTo>
                  <a:pt x="1134497" y="0"/>
                  <a:pt x="1177872" y="32255"/>
                  <a:pt x="1153219" y="41220"/>
                </a:cubicBezTo>
                <a:close/>
              </a:path>
            </a:pathLst>
          </a:custGeom>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1"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childTnLst>
                                </p:cTn>
                              </p:par>
                              <p:par>
                                <p:cTn id="10" presetID="1"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29"/>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Natural Images: GMM or MRF?</a:t>
            </a:r>
            <a:endParaRPr lang="en-CA"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35</a:t>
            </a:fld>
            <a:endParaRPr lang="en-US" dirty="0"/>
          </a:p>
        </p:txBody>
      </p:sp>
      <p:pic>
        <p:nvPicPr>
          <p:cNvPr id="11273" name="Picture 9"/>
          <p:cNvPicPr>
            <a:picLocks noChangeAspect="1" noChangeArrowheads="1"/>
          </p:cNvPicPr>
          <p:nvPr/>
        </p:nvPicPr>
        <p:blipFill>
          <a:blip r:embed="rId2" cstate="print"/>
          <a:srcRect/>
          <a:stretch>
            <a:fillRect/>
          </a:stretch>
        </p:blipFill>
        <p:spPr bwMode="auto">
          <a:xfrm>
            <a:off x="1619672" y="1700808"/>
            <a:ext cx="5616624" cy="4213345"/>
          </a:xfrm>
          <a:prstGeom prst="rect">
            <a:avLst/>
          </a:prstGeom>
          <a:noFill/>
          <a:ln w="9525">
            <a:noFill/>
            <a:miter lim="800000"/>
            <a:headEnd/>
            <a:tailEnd/>
          </a:ln>
        </p:spPr>
      </p:pic>
      <p:sp>
        <p:nvSpPr>
          <p:cNvPr id="16" name="Rectangle 15"/>
          <p:cNvSpPr/>
          <p:nvPr/>
        </p:nvSpPr>
        <p:spPr>
          <a:xfrm rot="19800000">
            <a:off x="2894645" y="2677490"/>
            <a:ext cx="2965501" cy="1862048"/>
          </a:xfrm>
          <a:prstGeom prst="rect">
            <a:avLst/>
          </a:prstGeom>
          <a:noFill/>
        </p:spPr>
        <p:txBody>
          <a:bodyPr wrap="square" lIns="91440" tIns="45720" rIns="91440" bIns="45720">
            <a:spAutoFit/>
          </a:bodyPr>
          <a:lstStyle/>
          <a:p>
            <a:pPr algn="ctr"/>
            <a:r>
              <a:rPr lang="en-US" sz="11500" b="1" cap="none" spc="0" dirty="0" smtClean="0">
                <a:ln w="12700">
                  <a:solidFill>
                    <a:schemeClr val="tx1"/>
                  </a:solidFill>
                  <a:prstDash val="solid"/>
                </a:ln>
                <a:solidFill>
                  <a:srgbClr val="FF0000"/>
                </a:solidFill>
                <a:effectLst>
                  <a:outerShdw blurRad="50800" dir="1800000" sx="105000" sy="105000" algn="tl" rotWithShape="0">
                    <a:srgbClr val="000000">
                      <a:alpha val="59000"/>
                    </a:srgbClr>
                  </a:outerShdw>
                </a:effectLst>
              </a:rPr>
              <a:t>MRF</a:t>
            </a:r>
            <a:endParaRPr lang="en-US" sz="11500" b="1" cap="none" spc="0" dirty="0">
              <a:ln w="12700">
                <a:solidFill>
                  <a:schemeClr val="tx1"/>
                </a:solidFill>
                <a:prstDash val="solid"/>
              </a:ln>
              <a:solidFill>
                <a:srgbClr val="FF0000"/>
              </a:solidFill>
              <a:effectLst>
                <a:outerShdw blurRad="50800" dir="1800000" sx="105000" sy="105000" algn="tl" rotWithShape="0">
                  <a:srgbClr val="000000">
                    <a:alpha val="59000"/>
                  </a:srgbClr>
                </a:outerShdw>
              </a:effectLst>
            </a:endParaRPr>
          </a:p>
        </p:txBody>
      </p:sp>
      <p:sp>
        <p:nvSpPr>
          <p:cNvPr id="17" name="TextBox 16"/>
          <p:cNvSpPr txBox="1"/>
          <p:nvPr/>
        </p:nvSpPr>
        <p:spPr>
          <a:xfrm>
            <a:off x="2469142" y="1268760"/>
            <a:ext cx="3759042" cy="461665"/>
          </a:xfrm>
          <a:prstGeom prst="rect">
            <a:avLst/>
          </a:prstGeom>
          <a:noFill/>
        </p:spPr>
        <p:txBody>
          <a:bodyPr wrap="none" rtlCol="0">
            <a:spAutoFit/>
          </a:bodyPr>
          <a:lstStyle/>
          <a:p>
            <a:r>
              <a:rPr lang="en-CA" sz="2400" dirty="0" smtClean="0"/>
              <a:t>are pixels in this image </a:t>
            </a:r>
            <a:r>
              <a:rPr lang="en-CA" sz="2400" dirty="0" err="1" smtClean="0"/>
              <a:t>i.i.d</a:t>
            </a:r>
            <a:r>
              <a:rPr lang="en-CA" sz="2400" dirty="0" smtClean="0"/>
              <a:t>.?</a:t>
            </a:r>
            <a:endParaRPr lang="en-CA" sz="2400" dirty="0"/>
          </a:p>
        </p:txBody>
      </p:sp>
      <p:sp>
        <p:nvSpPr>
          <p:cNvPr id="18" name="TextBox 17"/>
          <p:cNvSpPr txBox="1"/>
          <p:nvPr/>
        </p:nvSpPr>
        <p:spPr>
          <a:xfrm>
            <a:off x="6156176" y="1268760"/>
            <a:ext cx="688009" cy="461665"/>
          </a:xfrm>
          <a:prstGeom prst="rect">
            <a:avLst/>
          </a:prstGeom>
          <a:noFill/>
        </p:spPr>
        <p:txBody>
          <a:bodyPr wrap="none" rtlCol="0">
            <a:spAutoFit/>
          </a:bodyPr>
          <a:lstStyle/>
          <a:p>
            <a:r>
              <a:rPr lang="en-CA" sz="2400" dirty="0" smtClean="0">
                <a:solidFill>
                  <a:srgbClr val="FF0000"/>
                </a:solidFill>
              </a:rPr>
              <a:t>NO!</a:t>
            </a:r>
            <a:endParaRPr lang="en-CA" sz="2400" dirty="0">
              <a:solidFill>
                <a:srgbClr val="FF0000"/>
              </a:solidFill>
            </a:endParaRPr>
          </a:p>
        </p:txBody>
      </p:sp>
      <p:sp>
        <p:nvSpPr>
          <p:cNvPr id="8" name="Rectangle 7"/>
          <p:cNvSpPr/>
          <p:nvPr/>
        </p:nvSpPr>
        <p:spPr>
          <a:xfrm>
            <a:off x="3275856" y="4725144"/>
            <a:ext cx="144016" cy="14401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 name="Rectangle 8"/>
          <p:cNvSpPr/>
          <p:nvPr/>
        </p:nvSpPr>
        <p:spPr>
          <a:xfrm>
            <a:off x="3059832" y="4581128"/>
            <a:ext cx="144016" cy="14401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 name="Rectangle 13"/>
          <p:cNvSpPr/>
          <p:nvPr/>
        </p:nvSpPr>
        <p:spPr>
          <a:xfrm>
            <a:off x="6300192" y="4221088"/>
            <a:ext cx="144016" cy="144016"/>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 name="Rectangle 14"/>
          <p:cNvSpPr/>
          <p:nvPr/>
        </p:nvSpPr>
        <p:spPr>
          <a:xfrm>
            <a:off x="5580112" y="2564904"/>
            <a:ext cx="144016" cy="144016"/>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Natural Images: GMM or MRF?</a:t>
            </a:r>
            <a:endParaRPr lang="en-CA"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36</a:t>
            </a:fld>
            <a:endParaRPr lang="en-US" dirty="0"/>
          </a:p>
        </p:txBody>
      </p:sp>
      <p:pic>
        <p:nvPicPr>
          <p:cNvPr id="12290" name="Picture 2"/>
          <p:cNvPicPr>
            <a:picLocks noChangeAspect="1" noChangeArrowheads="1"/>
          </p:cNvPicPr>
          <p:nvPr/>
        </p:nvPicPr>
        <p:blipFill>
          <a:blip r:embed="rId2" cstate="print"/>
          <a:srcRect/>
          <a:stretch>
            <a:fillRect/>
          </a:stretch>
        </p:blipFill>
        <p:spPr bwMode="auto">
          <a:xfrm>
            <a:off x="1619672" y="1700808"/>
            <a:ext cx="5614830" cy="4212000"/>
          </a:xfrm>
          <a:prstGeom prst="rect">
            <a:avLst/>
          </a:prstGeom>
          <a:noFill/>
          <a:ln w="9525">
            <a:noFill/>
            <a:miter lim="800000"/>
            <a:headEnd/>
            <a:tailEnd/>
          </a:ln>
        </p:spPr>
      </p:pic>
      <p:sp>
        <p:nvSpPr>
          <p:cNvPr id="6" name="Rectangle 5"/>
          <p:cNvSpPr/>
          <p:nvPr/>
        </p:nvSpPr>
        <p:spPr>
          <a:xfrm rot="19800000">
            <a:off x="1016050" y="2028421"/>
            <a:ext cx="3660100" cy="1446550"/>
          </a:xfrm>
          <a:prstGeom prst="rect">
            <a:avLst/>
          </a:prstGeom>
          <a:noFill/>
        </p:spPr>
        <p:txBody>
          <a:bodyPr wrap="square" lIns="91440" tIns="45720" rIns="91440" bIns="45720">
            <a:spAutoFit/>
          </a:bodyPr>
          <a:lstStyle/>
          <a:p>
            <a:pPr algn="ctr"/>
            <a:r>
              <a:rPr lang="en-US" sz="8800" b="1" cap="none" spc="0" dirty="0" smtClean="0">
                <a:ln w="12700">
                  <a:solidFill>
                    <a:schemeClr val="tx1"/>
                  </a:solidFill>
                  <a:prstDash val="solid"/>
                </a:ln>
                <a:solidFill>
                  <a:srgbClr val="00B050"/>
                </a:solidFill>
                <a:effectLst>
                  <a:outerShdw blurRad="50800" dir="1800000" sx="105000" sy="105000" algn="tl" rotWithShape="0">
                    <a:srgbClr val="000000">
                      <a:alpha val="59000"/>
                    </a:srgbClr>
                  </a:outerShdw>
                </a:effectLst>
              </a:rPr>
              <a:t>GMM</a:t>
            </a:r>
            <a:endParaRPr lang="en-US" sz="8800" b="1" cap="none" spc="0" dirty="0">
              <a:ln w="12700">
                <a:solidFill>
                  <a:schemeClr val="tx1"/>
                </a:solidFill>
                <a:prstDash val="solid"/>
              </a:ln>
              <a:solidFill>
                <a:srgbClr val="00B050"/>
              </a:solidFill>
              <a:effectLst>
                <a:outerShdw blurRad="50800" dir="1800000" sx="105000" sy="105000" algn="tl" rotWithShape="0">
                  <a:srgbClr val="000000">
                    <a:alpha val="59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Natural Images: GMM or MRF?</a:t>
            </a:r>
            <a:endParaRPr lang="en-CA"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37</a:t>
            </a:fld>
            <a:endParaRPr lang="en-US" dirty="0"/>
          </a:p>
        </p:txBody>
      </p:sp>
      <p:pic>
        <p:nvPicPr>
          <p:cNvPr id="12290" name="Picture 2"/>
          <p:cNvPicPr>
            <a:picLocks noChangeAspect="1" noChangeArrowheads="1"/>
          </p:cNvPicPr>
          <p:nvPr/>
        </p:nvPicPr>
        <p:blipFill>
          <a:blip r:embed="rId2" cstate="print"/>
          <a:srcRect/>
          <a:stretch>
            <a:fillRect/>
          </a:stretch>
        </p:blipFill>
        <p:spPr bwMode="auto">
          <a:xfrm>
            <a:off x="1619672" y="1700808"/>
            <a:ext cx="5614830" cy="4212000"/>
          </a:xfrm>
          <a:prstGeom prst="rect">
            <a:avLst/>
          </a:prstGeom>
          <a:noFill/>
          <a:ln w="9525">
            <a:noFill/>
            <a:miter lim="800000"/>
            <a:headEnd/>
            <a:tailEnd/>
          </a:ln>
        </p:spPr>
      </p:pic>
      <p:pic>
        <p:nvPicPr>
          <p:cNvPr id="53252" name="Picture 4"/>
          <p:cNvPicPr>
            <a:picLocks noChangeAspect="1" noChangeArrowheads="1"/>
          </p:cNvPicPr>
          <p:nvPr/>
        </p:nvPicPr>
        <p:blipFill>
          <a:blip r:embed="rId3" cstate="print"/>
          <a:srcRect/>
          <a:stretch>
            <a:fillRect/>
          </a:stretch>
        </p:blipFill>
        <p:spPr bwMode="auto">
          <a:xfrm>
            <a:off x="2311255" y="1700808"/>
            <a:ext cx="2025461" cy="2176898"/>
          </a:xfrm>
          <a:prstGeom prst="rect">
            <a:avLst/>
          </a:prstGeom>
          <a:noFill/>
          <a:ln w="9525">
            <a:noFill/>
            <a:miter lim="800000"/>
            <a:headEnd/>
            <a:tailEnd/>
          </a:ln>
        </p:spPr>
      </p:pic>
      <p:sp>
        <p:nvSpPr>
          <p:cNvPr id="6" name="Rectangle 5"/>
          <p:cNvSpPr/>
          <p:nvPr/>
        </p:nvSpPr>
        <p:spPr>
          <a:xfrm rot="19800000">
            <a:off x="1876267" y="1896552"/>
            <a:ext cx="2931756" cy="1569660"/>
          </a:xfrm>
          <a:prstGeom prst="rect">
            <a:avLst/>
          </a:prstGeom>
          <a:noFill/>
        </p:spPr>
        <p:txBody>
          <a:bodyPr wrap="square" lIns="91440" tIns="45720" rIns="91440" bIns="45720">
            <a:spAutoFit/>
          </a:bodyPr>
          <a:lstStyle/>
          <a:p>
            <a:pPr algn="ctr"/>
            <a:r>
              <a:rPr lang="en-US" sz="9600" b="1" dirty="0" smtClean="0">
                <a:ln w="12700">
                  <a:solidFill>
                    <a:schemeClr val="tx1"/>
                  </a:solidFill>
                  <a:prstDash val="solid"/>
                </a:ln>
                <a:solidFill>
                  <a:srgbClr val="FF0000"/>
                </a:solidFill>
                <a:effectLst>
                  <a:outerShdw blurRad="50800" dir="1800000" sx="105000" sy="105000" algn="tl" rotWithShape="0">
                    <a:srgbClr val="000000">
                      <a:alpha val="59000"/>
                    </a:srgbClr>
                  </a:outerShdw>
                </a:effectLst>
              </a:rPr>
              <a:t>MRF</a:t>
            </a:r>
            <a:endParaRPr lang="en-US" sz="9600" b="1" dirty="0">
              <a:ln w="12700">
                <a:solidFill>
                  <a:schemeClr val="tx1"/>
                </a:solidFill>
                <a:prstDash val="solid"/>
              </a:ln>
              <a:solidFill>
                <a:srgbClr val="FF0000"/>
              </a:solidFill>
              <a:effectLst>
                <a:outerShdw blurRad="50800" dir="1800000" sx="105000" sy="105000" algn="tl" rotWithShape="0">
                  <a:srgbClr val="000000">
                    <a:alpha val="59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Natural Images: GMM or MRF?</a:t>
            </a:r>
            <a:endParaRPr lang="en-CA"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38</a:t>
            </a:fld>
            <a:endParaRPr lang="en-US" dirty="0"/>
          </a:p>
        </p:txBody>
      </p:sp>
      <p:pic>
        <p:nvPicPr>
          <p:cNvPr id="14338" name="Picture 2"/>
          <p:cNvPicPr>
            <a:picLocks noChangeAspect="1" noChangeArrowheads="1"/>
          </p:cNvPicPr>
          <p:nvPr/>
        </p:nvPicPr>
        <p:blipFill>
          <a:blip r:embed="rId2" cstate="print"/>
          <a:srcRect/>
          <a:stretch>
            <a:fillRect/>
          </a:stretch>
        </p:blipFill>
        <p:spPr bwMode="auto">
          <a:xfrm>
            <a:off x="1619672" y="1700808"/>
            <a:ext cx="5614830" cy="4212000"/>
          </a:xfrm>
          <a:prstGeom prst="rect">
            <a:avLst/>
          </a:prstGeom>
          <a:noFill/>
          <a:ln w="9525">
            <a:noFill/>
            <a:miter lim="800000"/>
            <a:headEnd/>
            <a:tailEnd/>
          </a:ln>
        </p:spPr>
      </p:pic>
      <p:sp>
        <p:nvSpPr>
          <p:cNvPr id="10" name="Rectangle 9"/>
          <p:cNvSpPr/>
          <p:nvPr/>
        </p:nvSpPr>
        <p:spPr>
          <a:xfrm rot="900000">
            <a:off x="4313543" y="2832558"/>
            <a:ext cx="3770918" cy="1862048"/>
          </a:xfrm>
          <a:prstGeom prst="rect">
            <a:avLst/>
          </a:prstGeom>
          <a:noFill/>
        </p:spPr>
        <p:txBody>
          <a:bodyPr wrap="square" lIns="91440" tIns="45720" rIns="91440" bIns="45720">
            <a:spAutoFit/>
          </a:bodyPr>
          <a:lstStyle/>
          <a:p>
            <a:pPr algn="ctr"/>
            <a:r>
              <a:rPr lang="en-US" sz="11500" b="1" cap="none" spc="0" dirty="0" smtClean="0">
                <a:ln w="12700">
                  <a:solidFill>
                    <a:schemeClr val="tx1"/>
                  </a:solidFill>
                  <a:prstDash val="solid"/>
                </a:ln>
                <a:solidFill>
                  <a:srgbClr val="FF0000"/>
                </a:solidFill>
                <a:effectLst>
                  <a:outerShdw blurRad="50800" dir="1800000" sx="105000" sy="105000" algn="tl" rotWithShape="0">
                    <a:srgbClr val="000000">
                      <a:alpha val="59000"/>
                    </a:srgbClr>
                  </a:outerShdw>
                </a:effectLst>
              </a:rPr>
              <a:t>MRF?</a:t>
            </a:r>
            <a:endParaRPr lang="en-US" sz="11500" b="1" cap="none" spc="0" dirty="0">
              <a:ln w="12700">
                <a:solidFill>
                  <a:schemeClr val="tx1"/>
                </a:solidFill>
                <a:prstDash val="solid"/>
              </a:ln>
              <a:solidFill>
                <a:srgbClr val="FF0000"/>
              </a:solidFill>
              <a:effectLst>
                <a:outerShdw blurRad="50800" dir="1800000" sx="105000" sy="105000" algn="tl" rotWithShape="0">
                  <a:srgbClr val="000000">
                    <a:alpha val="59000"/>
                  </a:srgbClr>
                </a:outerShdw>
              </a:effectLst>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9"/>
          <p:cNvPicPr>
            <a:picLocks noChangeAspect="1" noChangeArrowheads="1"/>
          </p:cNvPicPr>
          <p:nvPr/>
        </p:nvPicPr>
        <p:blipFill>
          <a:blip r:embed="rId2" cstate="print"/>
          <a:srcRect/>
          <a:stretch>
            <a:fillRect/>
          </a:stretch>
        </p:blipFill>
        <p:spPr bwMode="auto">
          <a:xfrm>
            <a:off x="1619672" y="1700808"/>
            <a:ext cx="5616624" cy="4213345"/>
          </a:xfrm>
          <a:prstGeom prst="rect">
            <a:avLst/>
          </a:prstGeom>
          <a:noFill/>
          <a:ln w="9525">
            <a:noFill/>
            <a:miter lim="800000"/>
            <a:headEnd/>
            <a:tailEnd/>
          </a:ln>
        </p:spPr>
      </p:pic>
      <p:sp>
        <p:nvSpPr>
          <p:cNvPr id="2" name="Title 1"/>
          <p:cNvSpPr>
            <a:spLocks noGrp="1"/>
          </p:cNvSpPr>
          <p:nvPr>
            <p:ph type="title"/>
          </p:nvPr>
        </p:nvSpPr>
        <p:spPr/>
        <p:txBody>
          <a:bodyPr>
            <a:normAutofit/>
          </a:bodyPr>
          <a:lstStyle/>
          <a:p>
            <a:r>
              <a:rPr lang="en-CA" dirty="0" smtClean="0"/>
              <a:t>Binary graph cuts</a:t>
            </a:r>
            <a:endParaRPr lang="en-CA"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39</a:t>
            </a:fld>
            <a:endParaRPr lang="en-US" dirty="0"/>
          </a:p>
        </p:txBody>
      </p:sp>
      <p:pic>
        <p:nvPicPr>
          <p:cNvPr id="16387" name="Picture 3"/>
          <p:cNvPicPr>
            <a:picLocks noChangeAspect="1" noChangeArrowheads="1"/>
          </p:cNvPicPr>
          <p:nvPr/>
        </p:nvPicPr>
        <p:blipFill>
          <a:blip r:embed="rId3" cstate="print"/>
          <a:srcRect/>
          <a:stretch>
            <a:fillRect/>
          </a:stretch>
        </p:blipFill>
        <p:spPr bwMode="auto">
          <a:xfrm>
            <a:off x="1619672" y="1700808"/>
            <a:ext cx="5614830" cy="4212000"/>
          </a:xfrm>
          <a:prstGeom prst="rect">
            <a:avLst/>
          </a:prstGeom>
          <a:noFill/>
          <a:ln w="9525">
            <a:noFill/>
            <a:miter lim="800000"/>
            <a:headEnd/>
            <a:tailEnd/>
          </a:ln>
        </p:spPr>
      </p:pic>
      <p:sp>
        <p:nvSpPr>
          <p:cNvPr id="7" name="TextBox 6"/>
          <p:cNvSpPr txBox="1"/>
          <p:nvPr/>
        </p:nvSpPr>
        <p:spPr>
          <a:xfrm>
            <a:off x="0" y="6233983"/>
            <a:ext cx="3544496" cy="461665"/>
          </a:xfrm>
          <a:prstGeom prst="rect">
            <a:avLst/>
          </a:prstGeom>
          <a:noFill/>
        </p:spPr>
        <p:txBody>
          <a:bodyPr wrap="none" rtlCol="0">
            <a:spAutoFit/>
          </a:bodyPr>
          <a:lstStyle/>
          <a:p>
            <a:r>
              <a:rPr lang="en-CA" sz="2400" dirty="0" smtClean="0"/>
              <a:t>[</a:t>
            </a:r>
            <a:r>
              <a:rPr lang="en-CA" sz="2400" dirty="0" err="1" smtClean="0"/>
              <a:t>Boykov</a:t>
            </a:r>
            <a:r>
              <a:rPr lang="en-CA" sz="2400" dirty="0" smtClean="0"/>
              <a:t> &amp; Jolly, </a:t>
            </a:r>
            <a:r>
              <a:rPr lang="en-CA" sz="2400" i="1" dirty="0" smtClean="0"/>
              <a:t>ICCV</a:t>
            </a:r>
            <a:r>
              <a:rPr lang="en-CA" sz="2400" dirty="0" smtClean="0"/>
              <a:t> 2001]</a:t>
            </a:r>
            <a:endParaRPr lang="en-CA" sz="2400" dirty="0"/>
          </a:p>
        </p:txBody>
      </p:sp>
      <p:sp>
        <p:nvSpPr>
          <p:cNvPr id="9" name="TextBox 8"/>
          <p:cNvSpPr txBox="1"/>
          <p:nvPr/>
        </p:nvSpPr>
        <p:spPr>
          <a:xfrm>
            <a:off x="3491880" y="6237312"/>
            <a:ext cx="5769080" cy="461665"/>
          </a:xfrm>
          <a:prstGeom prst="rect">
            <a:avLst/>
          </a:prstGeom>
          <a:noFill/>
        </p:spPr>
        <p:txBody>
          <a:bodyPr wrap="none" rtlCol="0">
            <a:spAutoFit/>
          </a:bodyPr>
          <a:lstStyle/>
          <a:p>
            <a:r>
              <a:rPr lang="en-CA" sz="2400" dirty="0" smtClean="0"/>
              <a:t>[</a:t>
            </a:r>
            <a:r>
              <a:rPr lang="en-CA" sz="2400" dirty="0" err="1" smtClean="0"/>
              <a:t>Rother</a:t>
            </a:r>
            <a:r>
              <a:rPr lang="en-CA" sz="2400" dirty="0" smtClean="0"/>
              <a:t>, </a:t>
            </a:r>
            <a:r>
              <a:rPr lang="en-CA" sz="2400" dirty="0" err="1" smtClean="0"/>
              <a:t>Kolmogorov</a:t>
            </a:r>
            <a:r>
              <a:rPr lang="en-CA" sz="2400" dirty="0" smtClean="0"/>
              <a:t>, Blake, </a:t>
            </a:r>
            <a:r>
              <a:rPr lang="en-CA" sz="2400" i="1" dirty="0" smtClean="0"/>
              <a:t>SIGGRAPH</a:t>
            </a:r>
            <a:r>
              <a:rPr lang="en-CA" sz="2400" dirty="0" smtClean="0"/>
              <a:t> 2004]</a:t>
            </a:r>
            <a:endParaRPr lang="en-CA"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AF8D151-8025-4275-8083-2A869F4632CD}" type="slidenum">
              <a:rPr lang="en-US" smtClean="0"/>
              <a:pPr/>
              <a:t>40</a:t>
            </a:fld>
            <a:endParaRPr lang="en-US" dirty="0"/>
          </a:p>
        </p:txBody>
      </p:sp>
      <p:pic>
        <p:nvPicPr>
          <p:cNvPr id="16388" name="Picture 4"/>
          <p:cNvPicPr>
            <a:picLocks noChangeAspect="1" noChangeArrowheads="1"/>
          </p:cNvPicPr>
          <p:nvPr/>
        </p:nvPicPr>
        <p:blipFill>
          <a:blip r:embed="rId2" cstate="print"/>
          <a:srcRect/>
          <a:stretch>
            <a:fillRect/>
          </a:stretch>
        </p:blipFill>
        <p:spPr bwMode="auto">
          <a:xfrm>
            <a:off x="1619672" y="1700808"/>
            <a:ext cx="5614830" cy="4212000"/>
          </a:xfrm>
          <a:prstGeom prst="rect">
            <a:avLst/>
          </a:prstGeom>
          <a:noFill/>
          <a:ln w="9525">
            <a:noFill/>
            <a:miter lim="800000"/>
            <a:headEnd/>
            <a:tailEnd/>
          </a:ln>
        </p:spPr>
      </p:pic>
      <p:pic>
        <p:nvPicPr>
          <p:cNvPr id="18434" name="Picture 2"/>
          <p:cNvPicPr>
            <a:picLocks noChangeAspect="1" noChangeArrowheads="1"/>
          </p:cNvPicPr>
          <p:nvPr/>
        </p:nvPicPr>
        <p:blipFill>
          <a:blip r:embed="rId3" cstate="print"/>
          <a:srcRect/>
          <a:stretch>
            <a:fillRect/>
          </a:stretch>
        </p:blipFill>
        <p:spPr bwMode="auto">
          <a:xfrm>
            <a:off x="1619672" y="1700808"/>
            <a:ext cx="5614830" cy="4212000"/>
          </a:xfrm>
          <a:prstGeom prst="rect">
            <a:avLst/>
          </a:prstGeom>
          <a:noFill/>
          <a:ln w="9525">
            <a:noFill/>
            <a:miter lim="800000"/>
            <a:headEnd/>
            <a:tailEnd/>
          </a:ln>
        </p:spPr>
      </p:pic>
      <p:sp>
        <p:nvSpPr>
          <p:cNvPr id="6" name="TextBox 5"/>
          <p:cNvSpPr txBox="1"/>
          <p:nvPr/>
        </p:nvSpPr>
        <p:spPr>
          <a:xfrm>
            <a:off x="0" y="6233983"/>
            <a:ext cx="3544496" cy="461665"/>
          </a:xfrm>
          <a:prstGeom prst="rect">
            <a:avLst/>
          </a:prstGeom>
          <a:noFill/>
        </p:spPr>
        <p:txBody>
          <a:bodyPr wrap="none" rtlCol="0">
            <a:spAutoFit/>
          </a:bodyPr>
          <a:lstStyle/>
          <a:p>
            <a:r>
              <a:rPr lang="en-CA" sz="2400" dirty="0" smtClean="0"/>
              <a:t>[</a:t>
            </a:r>
            <a:r>
              <a:rPr lang="en-CA" sz="2400" dirty="0" err="1" smtClean="0"/>
              <a:t>Boykov</a:t>
            </a:r>
            <a:r>
              <a:rPr lang="en-CA" sz="2400" dirty="0" smtClean="0"/>
              <a:t> &amp; Jolly, </a:t>
            </a:r>
            <a:r>
              <a:rPr lang="en-CA" sz="2400" i="1" dirty="0" smtClean="0"/>
              <a:t>ICCV</a:t>
            </a:r>
            <a:r>
              <a:rPr lang="en-CA" sz="2400" dirty="0" smtClean="0"/>
              <a:t> 2001]</a:t>
            </a:r>
            <a:endParaRPr lang="en-CA" sz="2400" dirty="0"/>
          </a:p>
        </p:txBody>
      </p:sp>
      <p:sp>
        <p:nvSpPr>
          <p:cNvPr id="7" name="TextBox 6"/>
          <p:cNvSpPr txBox="1"/>
          <p:nvPr/>
        </p:nvSpPr>
        <p:spPr>
          <a:xfrm>
            <a:off x="3491880" y="6237312"/>
            <a:ext cx="5769080" cy="461665"/>
          </a:xfrm>
          <a:prstGeom prst="rect">
            <a:avLst/>
          </a:prstGeom>
          <a:noFill/>
        </p:spPr>
        <p:txBody>
          <a:bodyPr wrap="none" rtlCol="0">
            <a:spAutoFit/>
          </a:bodyPr>
          <a:lstStyle/>
          <a:p>
            <a:r>
              <a:rPr lang="en-CA" sz="2400" dirty="0" smtClean="0"/>
              <a:t>[</a:t>
            </a:r>
            <a:r>
              <a:rPr lang="en-CA" sz="2400" dirty="0" err="1" smtClean="0"/>
              <a:t>Rother</a:t>
            </a:r>
            <a:r>
              <a:rPr lang="en-CA" sz="2400" dirty="0" smtClean="0"/>
              <a:t>, </a:t>
            </a:r>
            <a:r>
              <a:rPr lang="en-CA" sz="2400" dirty="0" err="1" smtClean="0"/>
              <a:t>Kolmogorov</a:t>
            </a:r>
            <a:r>
              <a:rPr lang="en-CA" sz="2400" dirty="0" smtClean="0"/>
              <a:t>, Blake, </a:t>
            </a:r>
            <a:r>
              <a:rPr lang="en-CA" sz="2400" i="1" dirty="0" smtClean="0"/>
              <a:t>SIGGRAPH</a:t>
            </a:r>
            <a:r>
              <a:rPr lang="en-CA" sz="2400" dirty="0" smtClean="0"/>
              <a:t> 2004]</a:t>
            </a:r>
            <a:endParaRPr lang="en-CA" sz="2400" dirty="0"/>
          </a:p>
        </p:txBody>
      </p:sp>
      <p:sp>
        <p:nvSpPr>
          <p:cNvPr id="9" name="Title 1"/>
          <p:cNvSpPr>
            <a:spLocks noGrp="1"/>
          </p:cNvSpPr>
          <p:nvPr>
            <p:ph type="title"/>
          </p:nvPr>
        </p:nvSpPr>
        <p:spPr>
          <a:xfrm>
            <a:off x="457200" y="274638"/>
            <a:ext cx="8229600" cy="1143000"/>
          </a:xfrm>
        </p:spPr>
        <p:txBody>
          <a:bodyPr>
            <a:normAutofit/>
          </a:bodyPr>
          <a:lstStyle/>
          <a:p>
            <a:r>
              <a:rPr lang="en-CA" dirty="0" smtClean="0"/>
              <a:t>Binary graph cuts</a:t>
            </a:r>
            <a:endParaRPr lang="en-CA"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p:cNvPicPr>
            <a:picLocks noChangeAspect="1" noChangeArrowheads="1"/>
          </p:cNvPicPr>
          <p:nvPr/>
        </p:nvPicPr>
        <p:blipFill>
          <a:blip r:embed="rId2" cstate="print"/>
          <a:srcRect/>
          <a:stretch>
            <a:fillRect/>
          </a:stretch>
        </p:blipFill>
        <p:spPr bwMode="auto">
          <a:xfrm>
            <a:off x="1619672" y="1700808"/>
            <a:ext cx="5614830" cy="421200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2AF8D151-8025-4275-8083-2A869F4632CD}" type="slidenum">
              <a:rPr lang="en-US" smtClean="0"/>
              <a:pPr/>
              <a:t>41</a:t>
            </a:fld>
            <a:endParaRPr lang="en-US" dirty="0"/>
          </a:p>
        </p:txBody>
      </p:sp>
      <p:sp>
        <p:nvSpPr>
          <p:cNvPr id="8" name="Rectangle 7"/>
          <p:cNvSpPr/>
          <p:nvPr/>
        </p:nvSpPr>
        <p:spPr>
          <a:xfrm>
            <a:off x="2051720" y="4077072"/>
            <a:ext cx="1409360" cy="707886"/>
          </a:xfrm>
          <a:prstGeom prst="rect">
            <a:avLst/>
          </a:prstGeom>
          <a:noFill/>
        </p:spPr>
        <p:txBody>
          <a:bodyPr wrap="none" lIns="91440" tIns="45720" rIns="91440" bIns="45720">
            <a:spAutoFit/>
          </a:bodyPr>
          <a:lstStyle/>
          <a:p>
            <a:pPr algn="ctr"/>
            <a:r>
              <a:rPr lang="en-US" sz="4000" b="1" cap="none" spc="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GMM</a:t>
            </a:r>
            <a:endParaRPr lang="en-US" sz="4000" b="1" cap="none" spc="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
        <p:nvSpPr>
          <p:cNvPr id="9" name="Rectangle 8"/>
          <p:cNvSpPr/>
          <p:nvPr/>
        </p:nvSpPr>
        <p:spPr>
          <a:xfrm>
            <a:off x="5724128" y="3297178"/>
            <a:ext cx="1409360" cy="707886"/>
          </a:xfrm>
          <a:prstGeom prst="rect">
            <a:avLst/>
          </a:prstGeom>
          <a:noFill/>
        </p:spPr>
        <p:txBody>
          <a:bodyPr wrap="none" lIns="91440" tIns="45720" rIns="91440" bIns="45720">
            <a:spAutoFit/>
          </a:bodyPr>
          <a:lstStyle/>
          <a:p>
            <a:pPr algn="ctr"/>
            <a:r>
              <a:rPr lang="en-US" sz="4000" b="1" cap="none" spc="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GMM</a:t>
            </a:r>
            <a:endParaRPr lang="en-US" sz="4000" b="1" cap="none" spc="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
        <p:nvSpPr>
          <p:cNvPr id="11" name="TextBox 10"/>
          <p:cNvSpPr txBox="1"/>
          <p:nvPr/>
        </p:nvSpPr>
        <p:spPr>
          <a:xfrm>
            <a:off x="0" y="6233983"/>
            <a:ext cx="3544496" cy="461665"/>
          </a:xfrm>
          <a:prstGeom prst="rect">
            <a:avLst/>
          </a:prstGeom>
          <a:noFill/>
        </p:spPr>
        <p:txBody>
          <a:bodyPr wrap="none" rtlCol="0">
            <a:spAutoFit/>
          </a:bodyPr>
          <a:lstStyle/>
          <a:p>
            <a:r>
              <a:rPr lang="en-CA" sz="2400" dirty="0" smtClean="0"/>
              <a:t>[</a:t>
            </a:r>
            <a:r>
              <a:rPr lang="en-CA" sz="2400" dirty="0" err="1" smtClean="0"/>
              <a:t>Boykov</a:t>
            </a:r>
            <a:r>
              <a:rPr lang="en-CA" sz="2400" dirty="0" smtClean="0"/>
              <a:t> &amp; Jolly, </a:t>
            </a:r>
            <a:r>
              <a:rPr lang="en-CA" sz="2400" i="1" dirty="0" smtClean="0"/>
              <a:t>ICCV</a:t>
            </a:r>
            <a:r>
              <a:rPr lang="en-CA" sz="2400" dirty="0" smtClean="0"/>
              <a:t> 2001]</a:t>
            </a:r>
            <a:endParaRPr lang="en-CA" sz="2400" dirty="0"/>
          </a:p>
        </p:txBody>
      </p:sp>
      <p:sp>
        <p:nvSpPr>
          <p:cNvPr id="12" name="TextBox 11"/>
          <p:cNvSpPr txBox="1"/>
          <p:nvPr/>
        </p:nvSpPr>
        <p:spPr>
          <a:xfrm>
            <a:off x="3491880" y="6237312"/>
            <a:ext cx="5769080" cy="461665"/>
          </a:xfrm>
          <a:prstGeom prst="rect">
            <a:avLst/>
          </a:prstGeom>
          <a:noFill/>
        </p:spPr>
        <p:txBody>
          <a:bodyPr wrap="none" rtlCol="0">
            <a:spAutoFit/>
          </a:bodyPr>
          <a:lstStyle/>
          <a:p>
            <a:r>
              <a:rPr lang="en-CA" sz="2400" dirty="0" smtClean="0"/>
              <a:t>[</a:t>
            </a:r>
            <a:r>
              <a:rPr lang="en-CA" sz="2400" dirty="0" err="1" smtClean="0"/>
              <a:t>Rother</a:t>
            </a:r>
            <a:r>
              <a:rPr lang="en-CA" sz="2400" dirty="0" smtClean="0"/>
              <a:t>, </a:t>
            </a:r>
            <a:r>
              <a:rPr lang="en-CA" sz="2400" dirty="0" err="1" smtClean="0"/>
              <a:t>Kolmogorov</a:t>
            </a:r>
            <a:r>
              <a:rPr lang="en-CA" sz="2400" dirty="0" smtClean="0"/>
              <a:t>, Blake, </a:t>
            </a:r>
            <a:r>
              <a:rPr lang="en-CA" sz="2400" i="1" dirty="0" smtClean="0"/>
              <a:t>SIGGRAPH</a:t>
            </a:r>
            <a:r>
              <a:rPr lang="en-CA" sz="2400" dirty="0" smtClean="0"/>
              <a:t> 2004]</a:t>
            </a:r>
            <a:endParaRPr lang="en-CA" sz="2400" dirty="0"/>
          </a:p>
        </p:txBody>
      </p:sp>
      <p:sp>
        <p:nvSpPr>
          <p:cNvPr id="13" name="Title 1"/>
          <p:cNvSpPr>
            <a:spLocks noGrp="1"/>
          </p:cNvSpPr>
          <p:nvPr>
            <p:ph type="title"/>
          </p:nvPr>
        </p:nvSpPr>
        <p:spPr>
          <a:xfrm>
            <a:off x="457200" y="274638"/>
            <a:ext cx="8229600" cy="1143000"/>
          </a:xfrm>
        </p:spPr>
        <p:txBody>
          <a:bodyPr>
            <a:normAutofit/>
          </a:bodyPr>
          <a:lstStyle/>
          <a:p>
            <a:r>
              <a:rPr lang="en-CA" dirty="0" smtClean="0"/>
              <a:t>Binary graph cuts</a:t>
            </a:r>
            <a:endParaRPr lang="en-CA"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p:cNvSpPr>
            <a:spLocks noGrp="1"/>
          </p:cNvSpPr>
          <p:nvPr>
            <p:ph idx="1"/>
          </p:nvPr>
        </p:nvSpPr>
        <p:spPr>
          <a:xfrm>
            <a:off x="457200" y="1268760"/>
            <a:ext cx="7787208" cy="4857403"/>
          </a:xfrm>
        </p:spPr>
        <p:txBody>
          <a:bodyPr/>
          <a:lstStyle/>
          <a:p>
            <a:r>
              <a:rPr lang="en-CA" dirty="0" smtClean="0"/>
              <a:t>Objects </a:t>
            </a:r>
            <a:r>
              <a:rPr lang="en-CA" i="1" dirty="0" smtClean="0"/>
              <a:t>within</a:t>
            </a:r>
            <a:r>
              <a:rPr lang="en-CA" dirty="0" smtClean="0"/>
              <a:t> image can be as complex as image itself</a:t>
            </a:r>
          </a:p>
          <a:p>
            <a:r>
              <a:rPr lang="en-CA" dirty="0" smtClean="0"/>
              <a:t>Where do we draw the line?</a:t>
            </a:r>
            <a:endParaRPr lang="en-CA" dirty="0"/>
          </a:p>
        </p:txBody>
      </p:sp>
      <p:sp>
        <p:nvSpPr>
          <p:cNvPr id="2" name="Title 1"/>
          <p:cNvSpPr>
            <a:spLocks noGrp="1"/>
          </p:cNvSpPr>
          <p:nvPr>
            <p:ph type="title"/>
          </p:nvPr>
        </p:nvSpPr>
        <p:spPr/>
        <p:txBody>
          <a:bodyPr/>
          <a:lstStyle/>
          <a:p>
            <a:r>
              <a:rPr lang="en-CA" dirty="0" smtClean="0"/>
              <a:t>A Spectrum of Complexity</a:t>
            </a:r>
            <a:endParaRPr lang="en-CA"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42</a:t>
            </a:fld>
            <a:endParaRPr lang="en-US" dirty="0"/>
          </a:p>
        </p:txBody>
      </p:sp>
      <p:grpSp>
        <p:nvGrpSpPr>
          <p:cNvPr id="3" name="Group 15"/>
          <p:cNvGrpSpPr/>
          <p:nvPr/>
        </p:nvGrpSpPr>
        <p:grpSpPr>
          <a:xfrm>
            <a:off x="899592" y="3356992"/>
            <a:ext cx="7920880" cy="2377823"/>
            <a:chOff x="899592" y="3715473"/>
            <a:chExt cx="7920880" cy="2377823"/>
          </a:xfrm>
        </p:grpSpPr>
        <p:pic>
          <p:nvPicPr>
            <p:cNvPr id="24580" name="Picture 4"/>
            <p:cNvPicPr>
              <a:picLocks noChangeAspect="1" noChangeArrowheads="1"/>
            </p:cNvPicPr>
            <p:nvPr/>
          </p:nvPicPr>
          <p:blipFill>
            <a:blip r:embed="rId2" cstate="print"/>
            <a:srcRect/>
            <a:stretch>
              <a:fillRect/>
            </a:stretch>
          </p:blipFill>
          <p:spPr bwMode="auto">
            <a:xfrm>
              <a:off x="2555776" y="4374950"/>
              <a:ext cx="1037492" cy="1718346"/>
            </a:xfrm>
            <a:prstGeom prst="rect">
              <a:avLst/>
            </a:prstGeom>
            <a:noFill/>
            <a:ln w="9525">
              <a:noFill/>
              <a:miter lim="800000"/>
              <a:headEnd/>
              <a:tailEnd/>
            </a:ln>
          </p:spPr>
        </p:pic>
        <p:pic>
          <p:nvPicPr>
            <p:cNvPr id="24582" name="Picture 6"/>
            <p:cNvPicPr>
              <a:picLocks noChangeAspect="1" noChangeArrowheads="1"/>
            </p:cNvPicPr>
            <p:nvPr/>
          </p:nvPicPr>
          <p:blipFill>
            <a:blip r:embed="rId3" cstate="print">
              <a:lum bright="10000"/>
            </a:blip>
            <a:srcRect/>
            <a:stretch>
              <a:fillRect/>
            </a:stretch>
          </p:blipFill>
          <p:spPr bwMode="auto">
            <a:xfrm>
              <a:off x="1259632" y="4365312"/>
              <a:ext cx="569313" cy="1295936"/>
            </a:xfrm>
            <a:prstGeom prst="rect">
              <a:avLst/>
            </a:prstGeom>
            <a:noFill/>
            <a:ln w="9525">
              <a:noFill/>
              <a:miter lim="800000"/>
              <a:headEnd/>
              <a:tailEnd/>
            </a:ln>
          </p:spPr>
        </p:pic>
        <p:sp>
          <p:nvSpPr>
            <p:cNvPr id="12" name="Right Arrow 11"/>
            <p:cNvSpPr/>
            <p:nvPr/>
          </p:nvSpPr>
          <p:spPr>
            <a:xfrm>
              <a:off x="925975" y="3715473"/>
              <a:ext cx="7894497" cy="721639"/>
            </a:xfrm>
            <a:prstGeom prst="rightArrow">
              <a:avLst/>
            </a:prstGeom>
            <a:solidFill>
              <a:schemeClr val="accent3">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 name="TextBox 12"/>
            <p:cNvSpPr txBox="1"/>
            <p:nvPr/>
          </p:nvSpPr>
          <p:spPr>
            <a:xfrm>
              <a:off x="4445065" y="3831431"/>
              <a:ext cx="898003" cy="461665"/>
            </a:xfrm>
            <a:prstGeom prst="rect">
              <a:avLst/>
            </a:prstGeom>
            <a:noFill/>
          </p:spPr>
          <p:txBody>
            <a:bodyPr wrap="none" rtlCol="0">
              <a:spAutoFit/>
            </a:bodyPr>
            <a:lstStyle/>
            <a:p>
              <a:r>
                <a:rPr lang="en-CA" sz="2400" dirty="0" smtClean="0"/>
                <a:t>MRF?</a:t>
              </a:r>
              <a:endParaRPr lang="en-CA" sz="2400" dirty="0"/>
            </a:p>
          </p:txBody>
        </p:sp>
        <p:sp>
          <p:nvSpPr>
            <p:cNvPr id="14" name="TextBox 13"/>
            <p:cNvSpPr txBox="1"/>
            <p:nvPr/>
          </p:nvSpPr>
          <p:spPr>
            <a:xfrm>
              <a:off x="2619404" y="3831431"/>
              <a:ext cx="1047082" cy="461665"/>
            </a:xfrm>
            <a:prstGeom prst="rect">
              <a:avLst/>
            </a:prstGeom>
            <a:noFill/>
          </p:spPr>
          <p:txBody>
            <a:bodyPr wrap="none" rtlCol="0">
              <a:spAutoFit/>
            </a:bodyPr>
            <a:lstStyle/>
            <a:p>
              <a:r>
                <a:rPr lang="en-CA" sz="2400" dirty="0" smtClean="0"/>
                <a:t>GMM?</a:t>
              </a:r>
              <a:endParaRPr lang="en-CA" sz="2400" dirty="0"/>
            </a:p>
          </p:txBody>
        </p:sp>
        <p:sp>
          <p:nvSpPr>
            <p:cNvPr id="15" name="TextBox 14"/>
            <p:cNvSpPr txBox="1"/>
            <p:nvPr/>
          </p:nvSpPr>
          <p:spPr>
            <a:xfrm>
              <a:off x="899592" y="3826323"/>
              <a:ext cx="1451038" cy="461665"/>
            </a:xfrm>
            <a:prstGeom prst="rect">
              <a:avLst/>
            </a:prstGeom>
            <a:noFill/>
          </p:spPr>
          <p:txBody>
            <a:bodyPr wrap="none" rtlCol="0">
              <a:spAutoFit/>
            </a:bodyPr>
            <a:lstStyle/>
            <a:p>
              <a:r>
                <a:rPr lang="en-CA" sz="2400" dirty="0" smtClean="0"/>
                <a:t>Gaussian?</a:t>
              </a:r>
              <a:endParaRPr lang="en-CA" sz="2400" dirty="0"/>
            </a:p>
          </p:txBody>
        </p:sp>
        <p:sp>
          <p:nvSpPr>
            <p:cNvPr id="17" name="TextBox 16"/>
            <p:cNvSpPr txBox="1"/>
            <p:nvPr/>
          </p:nvSpPr>
          <p:spPr>
            <a:xfrm>
              <a:off x="6012160" y="3831431"/>
              <a:ext cx="2742867" cy="461665"/>
            </a:xfrm>
            <a:prstGeom prst="rect">
              <a:avLst/>
            </a:prstGeom>
            <a:noFill/>
          </p:spPr>
          <p:txBody>
            <a:bodyPr wrap="none" rtlCol="0">
              <a:spAutoFit/>
            </a:bodyPr>
            <a:lstStyle/>
            <a:p>
              <a:r>
                <a:rPr lang="en-CA" sz="2400" dirty="0" smtClean="0"/>
                <a:t>object recognition??</a:t>
              </a:r>
              <a:endParaRPr lang="en-CA" sz="2400" dirty="0"/>
            </a:p>
          </p:txBody>
        </p:sp>
      </p:grpSp>
      <p:pic>
        <p:nvPicPr>
          <p:cNvPr id="36866" name="Picture 2"/>
          <p:cNvPicPr>
            <a:picLocks noChangeAspect="1" noChangeArrowheads="1"/>
          </p:cNvPicPr>
          <p:nvPr/>
        </p:nvPicPr>
        <p:blipFill>
          <a:blip r:embed="rId4" cstate="print"/>
          <a:srcRect/>
          <a:stretch>
            <a:fillRect/>
          </a:stretch>
        </p:blipFill>
        <p:spPr bwMode="auto">
          <a:xfrm>
            <a:off x="4067944" y="4006623"/>
            <a:ext cx="1607970" cy="1728192"/>
          </a:xfrm>
          <a:prstGeom prst="rect">
            <a:avLst/>
          </a:prstGeom>
          <a:noFill/>
          <a:ln w="9525">
            <a:noFill/>
            <a:miter lim="800000"/>
            <a:headEnd/>
            <a:tailEnd/>
          </a:ln>
        </p:spPr>
      </p:pic>
      <p:pic>
        <p:nvPicPr>
          <p:cNvPr id="19" name="Picture 3"/>
          <p:cNvPicPr>
            <a:picLocks noChangeAspect="1" noChangeArrowheads="1"/>
          </p:cNvPicPr>
          <p:nvPr/>
        </p:nvPicPr>
        <p:blipFill>
          <a:blip r:embed="rId5" cstate="print"/>
          <a:srcRect/>
          <a:stretch>
            <a:fillRect/>
          </a:stretch>
        </p:blipFill>
        <p:spPr bwMode="auto">
          <a:xfrm>
            <a:off x="6300192" y="4006623"/>
            <a:ext cx="1730047" cy="1872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68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p:cNvPicPr>
            <a:picLocks noChangeAspect="1" noChangeArrowheads="1"/>
          </p:cNvPicPr>
          <p:nvPr/>
        </p:nvPicPr>
        <p:blipFill>
          <a:blip r:embed="rId2" cstate="print"/>
          <a:srcRect/>
          <a:stretch>
            <a:fillRect/>
          </a:stretch>
        </p:blipFill>
        <p:spPr bwMode="auto">
          <a:xfrm>
            <a:off x="1619672" y="1484784"/>
            <a:ext cx="5614830" cy="4212000"/>
          </a:xfrm>
          <a:prstGeom prst="rect">
            <a:avLst/>
          </a:prstGeom>
          <a:noFill/>
          <a:ln w="9525">
            <a:noFill/>
            <a:miter lim="800000"/>
            <a:headEnd/>
            <a:tailEnd/>
          </a:ln>
        </p:spPr>
      </p:pic>
      <p:sp>
        <p:nvSpPr>
          <p:cNvPr id="2" name="Title 1"/>
          <p:cNvSpPr>
            <a:spLocks noGrp="1"/>
          </p:cNvSpPr>
          <p:nvPr>
            <p:ph type="title"/>
          </p:nvPr>
        </p:nvSpPr>
        <p:spPr/>
        <p:txBody>
          <a:bodyPr>
            <a:normAutofit/>
          </a:bodyPr>
          <a:lstStyle/>
          <a:p>
            <a:r>
              <a:rPr lang="en-CA" dirty="0" smtClean="0"/>
              <a:t>Single Model Per Class Label</a:t>
            </a:r>
            <a:endParaRPr lang="en-CA"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43</a:t>
            </a:fld>
            <a:endParaRPr lang="en-US" dirty="0"/>
          </a:p>
        </p:txBody>
      </p:sp>
      <p:sp>
        <p:nvSpPr>
          <p:cNvPr id="8" name="Rectangle 7"/>
          <p:cNvSpPr/>
          <p:nvPr/>
        </p:nvSpPr>
        <p:spPr>
          <a:xfrm>
            <a:off x="2051720" y="3861048"/>
            <a:ext cx="1409360" cy="707886"/>
          </a:xfrm>
          <a:prstGeom prst="rect">
            <a:avLst/>
          </a:prstGeom>
          <a:noFill/>
        </p:spPr>
        <p:txBody>
          <a:bodyPr wrap="none" lIns="91440" tIns="45720" rIns="91440" bIns="45720">
            <a:spAutoFit/>
          </a:bodyPr>
          <a:lstStyle/>
          <a:p>
            <a:pPr algn="ctr"/>
            <a:r>
              <a:rPr lang="en-US" sz="4000" b="1" cap="none" spc="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GMM</a:t>
            </a:r>
            <a:endParaRPr lang="en-US" sz="4000" b="1" cap="none" spc="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
        <p:nvSpPr>
          <p:cNvPr id="9" name="Rectangle 8"/>
          <p:cNvSpPr/>
          <p:nvPr/>
        </p:nvSpPr>
        <p:spPr>
          <a:xfrm>
            <a:off x="5724128" y="3081154"/>
            <a:ext cx="1409360" cy="707886"/>
          </a:xfrm>
          <a:prstGeom prst="rect">
            <a:avLst/>
          </a:prstGeom>
          <a:noFill/>
        </p:spPr>
        <p:txBody>
          <a:bodyPr wrap="none" lIns="91440" tIns="45720" rIns="91440" bIns="45720">
            <a:spAutoFit/>
          </a:bodyPr>
          <a:lstStyle/>
          <a:p>
            <a:pPr algn="ctr"/>
            <a:r>
              <a:rPr lang="en-US" sz="4000" b="1" cap="none" spc="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GMM</a:t>
            </a:r>
            <a:endParaRPr lang="en-US" sz="4000" b="1" cap="none" spc="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
        <p:nvSpPr>
          <p:cNvPr id="7" name="TextBox 6"/>
          <p:cNvSpPr txBox="1"/>
          <p:nvPr/>
        </p:nvSpPr>
        <p:spPr>
          <a:xfrm>
            <a:off x="1828800" y="6031468"/>
            <a:ext cx="5347105" cy="369332"/>
          </a:xfrm>
          <a:prstGeom prst="rect">
            <a:avLst/>
          </a:prstGeom>
          <a:noFill/>
        </p:spPr>
        <p:txBody>
          <a:bodyPr wrap="none" rtlCol="0">
            <a:spAutoFit/>
          </a:bodyPr>
          <a:lstStyle/>
          <a:p>
            <a:r>
              <a:rPr lang="en-US" dirty="0" smtClean="0"/>
              <a:t>Pixels are</a:t>
            </a:r>
            <a:r>
              <a:rPr lang="en-US" b="1" dirty="0" smtClean="0"/>
              <a:t> identically distributed </a:t>
            </a:r>
            <a:r>
              <a:rPr lang="en-US" dirty="0" smtClean="0"/>
              <a:t>inside each segment</a:t>
            </a:r>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a:stretch>
            <a:fillRect/>
          </a:stretch>
        </p:blipFill>
        <p:spPr bwMode="auto">
          <a:xfrm>
            <a:off x="1619672" y="1484784"/>
            <a:ext cx="5614830" cy="4212000"/>
          </a:xfrm>
          <a:prstGeom prst="rect">
            <a:avLst/>
          </a:prstGeom>
          <a:noFill/>
          <a:ln w="9525">
            <a:noFill/>
            <a:miter lim="800000"/>
            <a:headEnd/>
            <a:tailEnd/>
          </a:ln>
        </p:spPr>
      </p:pic>
      <p:sp>
        <p:nvSpPr>
          <p:cNvPr id="2" name="Title 1"/>
          <p:cNvSpPr>
            <a:spLocks noGrp="1"/>
          </p:cNvSpPr>
          <p:nvPr>
            <p:ph type="title"/>
          </p:nvPr>
        </p:nvSpPr>
        <p:spPr/>
        <p:txBody>
          <a:bodyPr>
            <a:normAutofit/>
          </a:bodyPr>
          <a:lstStyle/>
          <a:p>
            <a:r>
              <a:rPr lang="en-CA" dirty="0" smtClean="0"/>
              <a:t>Multiple Models </a:t>
            </a:r>
            <a:r>
              <a:rPr lang="en-CA" i="1" dirty="0" smtClean="0"/>
              <a:t>Per Class Label</a:t>
            </a:r>
            <a:endParaRPr lang="en-CA" i="1"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44</a:t>
            </a:fld>
            <a:endParaRPr lang="en-US" dirty="0"/>
          </a:p>
        </p:txBody>
      </p:sp>
      <p:sp>
        <p:nvSpPr>
          <p:cNvPr id="8" name="Rectangle 7"/>
          <p:cNvSpPr/>
          <p:nvPr/>
        </p:nvSpPr>
        <p:spPr>
          <a:xfrm>
            <a:off x="2379279" y="2420888"/>
            <a:ext cx="1042272" cy="523220"/>
          </a:xfrm>
          <a:prstGeom prst="rect">
            <a:avLst/>
          </a:prstGeom>
          <a:noFill/>
        </p:spPr>
        <p:txBody>
          <a:bodyPr wrap="none" lIns="91440" tIns="45720" rIns="91440" bIns="45720">
            <a:spAutoFit/>
          </a:bodyPr>
          <a:lstStyle/>
          <a:p>
            <a:pPr algn="ctr"/>
            <a:r>
              <a:rPr lang="en-US" sz="2800" b="1" cap="none" spc="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GMM</a:t>
            </a:r>
            <a:endParaRPr lang="en-US" sz="2800" b="1" cap="none" spc="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
        <p:nvSpPr>
          <p:cNvPr id="9" name="Rectangle 8"/>
          <p:cNvSpPr/>
          <p:nvPr/>
        </p:nvSpPr>
        <p:spPr>
          <a:xfrm>
            <a:off x="6012160" y="3861048"/>
            <a:ext cx="918841" cy="461665"/>
          </a:xfrm>
          <a:prstGeom prst="rect">
            <a:avLst/>
          </a:prstGeom>
          <a:noFill/>
        </p:spPr>
        <p:txBody>
          <a:bodyPr wrap="none" lIns="91440" tIns="45720" rIns="91440" bIns="45720">
            <a:spAutoFit/>
          </a:bodyPr>
          <a:lstStyle/>
          <a:p>
            <a:pPr algn="ctr"/>
            <a:r>
              <a:rPr lang="en-US" sz="2400" b="1" cap="none" spc="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GMM</a:t>
            </a:r>
            <a:endParaRPr lang="en-US" sz="2400" b="1" cap="none" spc="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
        <p:nvSpPr>
          <p:cNvPr id="11" name="Rectangle 10"/>
          <p:cNvSpPr/>
          <p:nvPr/>
        </p:nvSpPr>
        <p:spPr>
          <a:xfrm>
            <a:off x="2411760" y="4077072"/>
            <a:ext cx="1042272" cy="523220"/>
          </a:xfrm>
          <a:prstGeom prst="rect">
            <a:avLst/>
          </a:prstGeom>
          <a:noFill/>
        </p:spPr>
        <p:txBody>
          <a:bodyPr wrap="none" lIns="91440" tIns="45720" rIns="91440" bIns="45720">
            <a:spAutoFit/>
          </a:bodyPr>
          <a:lstStyle/>
          <a:p>
            <a:pPr algn="ctr"/>
            <a:r>
              <a:rPr lang="en-US" sz="2800" b="1" cap="none" spc="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GMM</a:t>
            </a:r>
            <a:endParaRPr lang="en-US" sz="2800" b="1" cap="none" spc="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
        <p:nvSpPr>
          <p:cNvPr id="12" name="Rectangle 11"/>
          <p:cNvSpPr/>
          <p:nvPr/>
        </p:nvSpPr>
        <p:spPr>
          <a:xfrm>
            <a:off x="5796136" y="2164794"/>
            <a:ext cx="797013" cy="400110"/>
          </a:xfrm>
          <a:prstGeom prst="rect">
            <a:avLst/>
          </a:prstGeom>
          <a:noFill/>
        </p:spPr>
        <p:txBody>
          <a:bodyPr wrap="none" lIns="91440" tIns="45720" rIns="91440" bIns="45720">
            <a:spAutoFit/>
          </a:bodyPr>
          <a:lstStyle/>
          <a:p>
            <a:pPr algn="ctr"/>
            <a:r>
              <a:rPr lang="en-US" sz="2000" b="1" cap="none" spc="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GMM</a:t>
            </a:r>
            <a:endParaRPr lang="en-US" sz="2000" b="1" cap="none" spc="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
        <p:nvSpPr>
          <p:cNvPr id="13" name="Rectangle 12"/>
          <p:cNvSpPr/>
          <p:nvPr/>
        </p:nvSpPr>
        <p:spPr>
          <a:xfrm>
            <a:off x="4275644" y="2086974"/>
            <a:ext cx="797013" cy="400110"/>
          </a:xfrm>
          <a:prstGeom prst="rect">
            <a:avLst/>
          </a:prstGeom>
          <a:noFill/>
        </p:spPr>
        <p:txBody>
          <a:bodyPr wrap="none" lIns="91440" tIns="45720" rIns="91440" bIns="45720">
            <a:spAutoFit/>
          </a:bodyPr>
          <a:lstStyle/>
          <a:p>
            <a:pPr algn="ctr"/>
            <a:r>
              <a:rPr lang="en-US" sz="2000" b="1" cap="none" spc="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GMM</a:t>
            </a:r>
            <a:endParaRPr lang="en-US" sz="2000" b="1" cap="none" spc="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
        <p:nvSpPr>
          <p:cNvPr id="14" name="Rectangle 13"/>
          <p:cNvSpPr/>
          <p:nvPr/>
        </p:nvSpPr>
        <p:spPr>
          <a:xfrm>
            <a:off x="4602850" y="3834922"/>
            <a:ext cx="918841" cy="461665"/>
          </a:xfrm>
          <a:prstGeom prst="rect">
            <a:avLst/>
          </a:prstGeom>
          <a:noFill/>
        </p:spPr>
        <p:txBody>
          <a:bodyPr wrap="none" lIns="91440" tIns="45720" rIns="91440" bIns="45720">
            <a:spAutoFit/>
          </a:bodyPr>
          <a:lstStyle/>
          <a:p>
            <a:pPr algn="ctr"/>
            <a:r>
              <a:rPr lang="en-US" sz="2400" b="1" cap="none" spc="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GMM</a:t>
            </a:r>
            <a:endParaRPr lang="en-US" sz="2400" b="1" cap="none" spc="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
        <p:nvSpPr>
          <p:cNvPr id="15" name="TextBox 14"/>
          <p:cNvSpPr txBox="1"/>
          <p:nvPr/>
        </p:nvSpPr>
        <p:spPr>
          <a:xfrm>
            <a:off x="1600200" y="6031468"/>
            <a:ext cx="6137834" cy="369332"/>
          </a:xfrm>
          <a:prstGeom prst="rect">
            <a:avLst/>
          </a:prstGeom>
          <a:noFill/>
        </p:spPr>
        <p:txBody>
          <a:bodyPr wrap="none" rtlCol="0">
            <a:spAutoFit/>
          </a:bodyPr>
          <a:lstStyle/>
          <a:p>
            <a:r>
              <a:rPr lang="en-US" dirty="0" smtClean="0"/>
              <a:t>Now pixels are </a:t>
            </a:r>
            <a:r>
              <a:rPr lang="en-US" b="1" dirty="0" smtClean="0"/>
              <a:t>not identically distributed </a:t>
            </a:r>
            <a:r>
              <a:rPr lang="en-US" dirty="0" smtClean="0"/>
              <a:t>inside each segment</a:t>
            </a: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Multiple Models Per Class Label</a:t>
            </a:r>
            <a:endParaRPr lang="en-CA"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45</a:t>
            </a:fld>
            <a:endParaRPr lang="en-US" dirty="0"/>
          </a:p>
        </p:txBody>
      </p:sp>
      <p:pic>
        <p:nvPicPr>
          <p:cNvPr id="19459" name="Picture 3"/>
          <p:cNvPicPr>
            <a:picLocks noChangeAspect="1" noChangeArrowheads="1"/>
          </p:cNvPicPr>
          <p:nvPr/>
        </p:nvPicPr>
        <p:blipFill>
          <a:blip r:embed="rId2" cstate="print"/>
          <a:srcRect/>
          <a:stretch>
            <a:fillRect/>
          </a:stretch>
        </p:blipFill>
        <p:spPr bwMode="auto">
          <a:xfrm>
            <a:off x="1619672" y="1484784"/>
            <a:ext cx="5614830" cy="4212000"/>
          </a:xfrm>
          <a:prstGeom prst="rect">
            <a:avLst/>
          </a:prstGeom>
          <a:noFill/>
          <a:ln w="9525">
            <a:noFill/>
            <a:miter lim="800000"/>
            <a:headEnd/>
            <a:tailEnd/>
          </a:ln>
        </p:spPr>
      </p:pic>
      <p:sp>
        <p:nvSpPr>
          <p:cNvPr id="15" name="Rectangle 14"/>
          <p:cNvSpPr/>
          <p:nvPr/>
        </p:nvSpPr>
        <p:spPr>
          <a:xfrm>
            <a:off x="2195736" y="3429000"/>
            <a:ext cx="1255473" cy="769441"/>
          </a:xfrm>
          <a:prstGeom prst="rect">
            <a:avLst/>
          </a:prstGeom>
          <a:noFill/>
        </p:spPr>
        <p:txBody>
          <a:bodyPr wrap="none" lIns="91440" tIns="45720" rIns="91440" bIns="45720">
            <a:spAutoFit/>
          </a:bodyPr>
          <a:lstStyle/>
          <a:p>
            <a:pPr algn="ctr"/>
            <a:r>
              <a:rPr lang="en-US" sz="4400" b="1" cap="none" spc="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MRF</a:t>
            </a:r>
            <a:endParaRPr lang="en-US" sz="4400" b="1" cap="none" spc="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
        <p:nvSpPr>
          <p:cNvPr id="16" name="Rectangle 15"/>
          <p:cNvSpPr/>
          <p:nvPr/>
        </p:nvSpPr>
        <p:spPr>
          <a:xfrm>
            <a:off x="5692791" y="2875583"/>
            <a:ext cx="1255473" cy="769441"/>
          </a:xfrm>
          <a:prstGeom prst="rect">
            <a:avLst/>
          </a:prstGeom>
          <a:noFill/>
        </p:spPr>
        <p:txBody>
          <a:bodyPr wrap="none" lIns="91440" tIns="45720" rIns="91440" bIns="45720">
            <a:spAutoFit/>
          </a:bodyPr>
          <a:lstStyle/>
          <a:p>
            <a:pPr algn="ctr"/>
            <a:r>
              <a:rPr lang="en-US" sz="4400" b="1" cap="none" spc="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MRF</a:t>
            </a:r>
            <a:endParaRPr lang="en-US" sz="4400" b="1" cap="none" spc="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
        <p:nvSpPr>
          <p:cNvPr id="8" name="TextBox 7"/>
          <p:cNvSpPr txBox="1"/>
          <p:nvPr/>
        </p:nvSpPr>
        <p:spPr>
          <a:xfrm>
            <a:off x="1600200" y="6031468"/>
            <a:ext cx="6137834" cy="369332"/>
          </a:xfrm>
          <a:prstGeom prst="rect">
            <a:avLst/>
          </a:prstGeom>
          <a:noFill/>
        </p:spPr>
        <p:txBody>
          <a:bodyPr wrap="none" rtlCol="0">
            <a:spAutoFit/>
          </a:bodyPr>
          <a:lstStyle/>
          <a:p>
            <a:r>
              <a:rPr lang="en-US" dirty="0" smtClean="0"/>
              <a:t>Now pixels are </a:t>
            </a:r>
            <a:r>
              <a:rPr lang="en-US" b="1" dirty="0" smtClean="0"/>
              <a:t>not identically distributed </a:t>
            </a:r>
            <a:r>
              <a:rPr lang="en-US" dirty="0" smtClean="0"/>
              <a:t>inside each segment</a:t>
            </a:r>
            <a:endParaRPr lang="en-US" dirty="0"/>
          </a:p>
        </p:txBody>
      </p:sp>
      <p:sp>
        <p:nvSpPr>
          <p:cNvPr id="7" name="Title 1"/>
          <p:cNvSpPr txBox="1">
            <a:spLocks/>
          </p:cNvSpPr>
          <p:nvPr/>
        </p:nvSpPr>
        <p:spPr>
          <a:xfrm>
            <a:off x="381000" y="5715000"/>
            <a:ext cx="8229600" cy="1143000"/>
          </a:xfrm>
          <a:prstGeom prst="rect">
            <a:avLst/>
          </a:prstGeom>
          <a:solidFill>
            <a:schemeClr val="bg1"/>
          </a:solidFill>
        </p:spPr>
        <p:txBody>
          <a:bodyPr vert="horz" lIns="91440" tIns="45720" rIns="91440" bIns="45720" rtlCol="0" anchor="ctr">
            <a:normAutofit fontScale="9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CA" sz="4400" b="0" i="0" u="none" strike="noStrike" kern="1200" cap="none" spc="0" normalizeH="0" baseline="0" noProof="0" dirty="0" smtClean="0">
                <a:ln>
                  <a:noFill/>
                </a:ln>
                <a:solidFill>
                  <a:schemeClr val="tx1"/>
                </a:solidFill>
                <a:effectLst/>
                <a:uLnTx/>
                <a:uFillTx/>
                <a:latin typeface="+mj-lt"/>
                <a:ea typeface="+mj-ea"/>
                <a:cs typeface="+mj-cs"/>
              </a:rPr>
              <a:t>Our Energy </a:t>
            </a:r>
            <a:r>
              <a:rPr kumimoji="0" lang="en-CA" sz="4400" b="0" i="0" u="none" strike="noStrike" kern="1200" cap="none" spc="0" normalizeH="0" baseline="0" noProof="0" dirty="0" smtClean="0">
                <a:ln>
                  <a:noFill/>
                </a:ln>
                <a:solidFill>
                  <a:schemeClr val="tx1"/>
                </a:solidFill>
                <a:effectLst/>
                <a:uLnTx/>
                <a:uFillTx/>
                <a:latin typeface="cmsy10"/>
                <a:ea typeface="+mj-ea"/>
                <a:cs typeface="+mj-cs"/>
              </a:rPr>
              <a:t>≈</a:t>
            </a:r>
            <a:r>
              <a:rPr kumimoji="0" lang="en-CA" sz="4400" b="0" i="0" u="none" strike="noStrike" kern="1200" cap="none" spc="0" normalizeH="0" baseline="0" noProof="0" dirty="0" smtClean="0">
                <a:ln>
                  <a:noFill/>
                </a:ln>
                <a:solidFill>
                  <a:schemeClr val="tx1"/>
                </a:solidFill>
                <a:effectLst/>
                <a:uLnTx/>
                <a:uFillTx/>
                <a:latin typeface="+mj-lt"/>
                <a:ea typeface="+mj-ea"/>
                <a:cs typeface="+mj-cs"/>
              </a:rPr>
              <a:t> Supervised Zhu &amp; </a:t>
            </a:r>
            <a:r>
              <a:rPr kumimoji="0" lang="en-CA" sz="4400" b="0" i="0" u="none" strike="noStrike" kern="1200" cap="none" spc="0" normalizeH="0" baseline="0" noProof="0" dirty="0" err="1" smtClean="0">
                <a:ln>
                  <a:noFill/>
                </a:ln>
                <a:solidFill>
                  <a:schemeClr val="tx1"/>
                </a:solidFill>
                <a:effectLst/>
                <a:uLnTx/>
                <a:uFillTx/>
                <a:latin typeface="+mj-lt"/>
                <a:ea typeface="+mj-ea"/>
                <a:cs typeface="+mj-cs"/>
              </a:rPr>
              <a:t>Yuille</a:t>
            </a:r>
            <a:r>
              <a:rPr kumimoji="0" lang="en-CA" sz="4400" b="0" i="0" u="none" strike="noStrike" kern="1200" cap="none" spc="0" normalizeH="0" baseline="0" noProof="0" dirty="0" smtClean="0">
                <a:ln>
                  <a:noFill/>
                </a:ln>
                <a:solidFill>
                  <a:schemeClr val="tx1"/>
                </a:solidFill>
                <a:effectLst/>
                <a:uLnTx/>
                <a:uFillTx/>
                <a:latin typeface="+mj-lt"/>
                <a:ea typeface="+mj-ea"/>
                <a:cs typeface="+mj-cs"/>
              </a:rPr>
              <a:t>!</a:t>
            </a:r>
            <a:endParaRPr kumimoji="0" lang="en-CA"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AF8D151-8025-4275-8083-2A869F4632CD}" type="slidenum">
              <a:rPr lang="en-US" smtClean="0"/>
              <a:pPr/>
              <a:t>46</a:t>
            </a:fld>
            <a:endParaRPr lang="en-US" dirty="0"/>
          </a:p>
        </p:txBody>
      </p:sp>
      <p:pic>
        <p:nvPicPr>
          <p:cNvPr id="1026" name="Picture 2" descr="http://civs.ucla.edu/old/Segmentation/DDMCMC/color_people/SSGP5227.jpg"/>
          <p:cNvPicPr>
            <a:picLocks noChangeAspect="1" noChangeArrowheads="1"/>
          </p:cNvPicPr>
          <p:nvPr/>
        </p:nvPicPr>
        <p:blipFill>
          <a:blip r:embed="rId2" cstate="print"/>
          <a:srcRect/>
          <a:stretch>
            <a:fillRect/>
          </a:stretch>
        </p:blipFill>
        <p:spPr bwMode="auto">
          <a:xfrm>
            <a:off x="899592" y="3227654"/>
            <a:ext cx="3132000" cy="2505602"/>
          </a:xfrm>
          <a:prstGeom prst="rect">
            <a:avLst/>
          </a:prstGeom>
          <a:noFill/>
        </p:spPr>
      </p:pic>
      <p:pic>
        <p:nvPicPr>
          <p:cNvPr id="1028" name="Picture 4" descr="http://civs.ucla.edu/old/Segmentation/DDMCMC/color_people/SSGP5227_syn.jpg"/>
          <p:cNvPicPr>
            <a:picLocks noChangeAspect="1" noChangeArrowheads="1"/>
          </p:cNvPicPr>
          <p:nvPr/>
        </p:nvPicPr>
        <p:blipFill>
          <a:blip r:embed="rId3" cstate="print"/>
          <a:srcRect/>
          <a:stretch>
            <a:fillRect/>
          </a:stretch>
        </p:blipFill>
        <p:spPr bwMode="auto">
          <a:xfrm>
            <a:off x="4644008" y="3227654"/>
            <a:ext cx="3132000" cy="2505602"/>
          </a:xfrm>
          <a:prstGeom prst="rect">
            <a:avLst/>
          </a:prstGeom>
          <a:noFill/>
        </p:spPr>
      </p:pic>
      <p:sp>
        <p:nvSpPr>
          <p:cNvPr id="9" name="Right Arrow 8"/>
          <p:cNvSpPr/>
          <p:nvPr/>
        </p:nvSpPr>
        <p:spPr>
          <a:xfrm>
            <a:off x="4139952" y="4235766"/>
            <a:ext cx="432048" cy="504056"/>
          </a:xfrm>
          <a:prstGeom prst="rightArrow">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nvGrpSpPr>
          <p:cNvPr id="5" name="Group 10"/>
          <p:cNvGrpSpPr/>
          <p:nvPr/>
        </p:nvGrpSpPr>
        <p:grpSpPr>
          <a:xfrm>
            <a:off x="343748" y="1988840"/>
            <a:ext cx="8495444" cy="1080120"/>
            <a:chOff x="206828" y="7234808"/>
            <a:chExt cx="8495444" cy="1080120"/>
          </a:xfrm>
        </p:grpSpPr>
        <p:sp>
          <p:nvSpPr>
            <p:cNvPr id="12" name="TextBox 11"/>
            <p:cNvSpPr txBox="1">
              <a:spLocks noChangeArrowheads="1"/>
            </p:cNvSpPr>
            <p:nvPr/>
          </p:nvSpPr>
          <p:spPr bwMode="auto">
            <a:xfrm>
              <a:off x="3590381" y="7237710"/>
              <a:ext cx="2428875" cy="1077218"/>
            </a:xfrm>
            <a:prstGeom prst="rect">
              <a:avLst/>
            </a:prstGeom>
            <a:noFill/>
            <a:ln w="9525">
              <a:noFill/>
              <a:miter lim="800000"/>
              <a:headEnd/>
              <a:tailEnd/>
            </a:ln>
          </p:spPr>
          <p:txBody>
            <a:bodyPr>
              <a:spAutoFit/>
            </a:bodyPr>
            <a:lstStyle/>
            <a:p>
              <a:pPr algn="ctr"/>
              <a:r>
                <a:rPr lang="en-CA" sz="3200" dirty="0" smtClean="0">
                  <a:solidFill>
                    <a:srgbClr val="004DE6"/>
                  </a:solidFill>
                  <a:latin typeface="Times New Roman" pitchFamily="18" charset="0"/>
                  <a:cs typeface="Times New Roman" pitchFamily="18" charset="0"/>
                </a:rPr>
                <a:t>boundary length</a:t>
              </a:r>
              <a:endParaRPr lang="en-CA" sz="3200" dirty="0">
                <a:solidFill>
                  <a:srgbClr val="004DE6"/>
                </a:solidFill>
                <a:latin typeface="Times New Roman" pitchFamily="18" charset="0"/>
                <a:cs typeface="Times New Roman" pitchFamily="18" charset="0"/>
              </a:endParaRPr>
            </a:p>
          </p:txBody>
        </p:sp>
        <p:grpSp>
          <p:nvGrpSpPr>
            <p:cNvPr id="6" name="Group 1297"/>
            <p:cNvGrpSpPr>
              <a:grpSpLocks/>
            </p:cNvGrpSpPr>
            <p:nvPr/>
          </p:nvGrpSpPr>
          <p:grpSpPr bwMode="auto">
            <a:xfrm>
              <a:off x="5803231" y="7236854"/>
              <a:ext cx="2899041" cy="1077218"/>
              <a:chOff x="4601894" y="778805"/>
              <a:chExt cx="2899064" cy="1078318"/>
            </a:xfrm>
          </p:grpSpPr>
          <p:pic>
            <p:nvPicPr>
              <p:cNvPr id="18" name="Picture 1235"/>
              <p:cNvPicPr>
                <a:picLocks noChangeAspect="1" noChangeArrowheads="1"/>
              </p:cNvPicPr>
              <p:nvPr/>
            </p:nvPicPr>
            <p:blipFill>
              <a:blip r:embed="rId4" cstate="print"/>
              <a:srcRect/>
              <a:stretch>
                <a:fillRect/>
              </a:stretch>
            </p:blipFill>
            <p:spPr bwMode="auto">
              <a:xfrm flipH="1">
                <a:off x="7244888" y="928670"/>
                <a:ext cx="256070" cy="715177"/>
              </a:xfrm>
              <a:prstGeom prst="rect">
                <a:avLst/>
              </a:prstGeom>
              <a:noFill/>
              <a:ln w="9525">
                <a:noFill/>
                <a:miter lim="800000"/>
                <a:headEnd/>
                <a:tailEnd/>
              </a:ln>
            </p:spPr>
          </p:pic>
          <p:sp>
            <p:nvSpPr>
              <p:cNvPr id="19" name="TextBox 14"/>
              <p:cNvSpPr txBox="1">
                <a:spLocks noChangeArrowheads="1"/>
              </p:cNvSpPr>
              <p:nvPr/>
            </p:nvSpPr>
            <p:spPr bwMode="auto">
              <a:xfrm>
                <a:off x="5033945" y="778805"/>
                <a:ext cx="2217222" cy="1078318"/>
              </a:xfrm>
              <a:prstGeom prst="rect">
                <a:avLst/>
              </a:prstGeom>
              <a:noFill/>
              <a:ln w="9525">
                <a:noFill/>
                <a:miter lim="800000"/>
                <a:headEnd/>
                <a:tailEnd/>
              </a:ln>
            </p:spPr>
            <p:txBody>
              <a:bodyPr wrap="square">
                <a:spAutoFit/>
              </a:bodyPr>
              <a:lstStyle/>
              <a:p>
                <a:pPr algn="ctr"/>
                <a:r>
                  <a:rPr lang="en-CA" sz="3200" dirty="0" smtClean="0">
                    <a:solidFill>
                      <a:srgbClr val="E43F35"/>
                    </a:solidFill>
                    <a:latin typeface="Times New Roman" pitchFamily="18" charset="0"/>
                    <a:cs typeface="Times New Roman" pitchFamily="18" charset="0"/>
                  </a:rPr>
                  <a:t>MDL </a:t>
                </a:r>
                <a:r>
                  <a:rPr lang="en-CA" sz="3200" dirty="0" err="1" smtClean="0">
                    <a:solidFill>
                      <a:srgbClr val="E43F35"/>
                    </a:solidFill>
                    <a:latin typeface="Times New Roman" pitchFamily="18" charset="0"/>
                    <a:cs typeface="Times New Roman" pitchFamily="18" charset="0"/>
                  </a:rPr>
                  <a:t>regularizer</a:t>
                </a:r>
                <a:endParaRPr lang="en-CA" sz="3200" dirty="0">
                  <a:solidFill>
                    <a:srgbClr val="E43F35"/>
                  </a:solidFill>
                  <a:latin typeface="Times New Roman" pitchFamily="18" charset="0"/>
                  <a:cs typeface="Times New Roman" pitchFamily="18" charset="0"/>
                </a:endParaRPr>
              </a:p>
            </p:txBody>
          </p:sp>
          <p:sp>
            <p:nvSpPr>
              <p:cNvPr id="20" name="TextBox 23"/>
              <p:cNvSpPr txBox="1">
                <a:spLocks noChangeArrowheads="1"/>
              </p:cNvSpPr>
              <p:nvPr/>
            </p:nvSpPr>
            <p:spPr bwMode="auto">
              <a:xfrm>
                <a:off x="4601894" y="857231"/>
                <a:ext cx="428628" cy="784831"/>
              </a:xfrm>
              <a:prstGeom prst="rect">
                <a:avLst/>
              </a:prstGeom>
              <a:noFill/>
              <a:ln w="9525">
                <a:noFill/>
                <a:miter lim="800000"/>
                <a:headEnd/>
                <a:tailEnd/>
              </a:ln>
            </p:spPr>
            <p:txBody>
              <a:bodyPr>
                <a:spAutoFit/>
              </a:bodyPr>
              <a:lstStyle/>
              <a:p>
                <a:r>
                  <a:rPr lang="en-CA" sz="4500" dirty="0">
                    <a:latin typeface="Times New Roman" pitchFamily="18" charset="0"/>
                    <a:cs typeface="Times New Roman" pitchFamily="18" charset="0"/>
                  </a:rPr>
                  <a:t>+</a:t>
                </a:r>
              </a:p>
            </p:txBody>
          </p:sp>
        </p:grpSp>
        <p:grpSp>
          <p:nvGrpSpPr>
            <p:cNvPr id="7" name="Group 22"/>
            <p:cNvGrpSpPr>
              <a:grpSpLocks/>
            </p:cNvGrpSpPr>
            <p:nvPr/>
          </p:nvGrpSpPr>
          <p:grpSpPr bwMode="auto">
            <a:xfrm>
              <a:off x="206828" y="7234808"/>
              <a:ext cx="3576757" cy="1077218"/>
              <a:chOff x="1714480" y="896045"/>
              <a:chExt cx="3576784" cy="1077467"/>
            </a:xfrm>
          </p:grpSpPr>
          <p:pic>
            <p:nvPicPr>
              <p:cNvPr id="15" name="Picture 4"/>
              <p:cNvPicPr>
                <a:picLocks noChangeAspect="1" noChangeArrowheads="1"/>
              </p:cNvPicPr>
              <p:nvPr/>
            </p:nvPicPr>
            <p:blipFill>
              <a:blip r:embed="rId5" cstate="print"/>
              <a:srcRect/>
              <a:stretch>
                <a:fillRect/>
              </a:stretch>
            </p:blipFill>
            <p:spPr bwMode="auto">
              <a:xfrm>
                <a:off x="1714480" y="1028136"/>
                <a:ext cx="1363288" cy="861343"/>
              </a:xfrm>
              <a:prstGeom prst="rect">
                <a:avLst/>
              </a:prstGeom>
              <a:noFill/>
              <a:ln w="9525">
                <a:noFill/>
                <a:miter lim="800000"/>
                <a:headEnd/>
                <a:tailEnd/>
              </a:ln>
            </p:spPr>
          </p:pic>
          <p:sp>
            <p:nvSpPr>
              <p:cNvPr id="16" name="TextBox 15"/>
              <p:cNvSpPr txBox="1">
                <a:spLocks noChangeArrowheads="1"/>
              </p:cNvSpPr>
              <p:nvPr/>
            </p:nvSpPr>
            <p:spPr bwMode="auto">
              <a:xfrm>
                <a:off x="3005816" y="896045"/>
                <a:ext cx="1928827" cy="1077467"/>
              </a:xfrm>
              <a:prstGeom prst="rect">
                <a:avLst/>
              </a:prstGeom>
              <a:noFill/>
              <a:ln w="9525">
                <a:noFill/>
                <a:miter lim="800000"/>
                <a:headEnd/>
                <a:tailEnd/>
              </a:ln>
            </p:spPr>
            <p:txBody>
              <a:bodyPr>
                <a:spAutoFit/>
              </a:bodyPr>
              <a:lstStyle/>
              <a:p>
                <a:pPr algn="ctr"/>
                <a:r>
                  <a:rPr lang="en-CA" sz="3200" dirty="0" smtClean="0">
                    <a:latin typeface="Times New Roman" pitchFamily="18" charset="0"/>
                    <a:cs typeface="Times New Roman" pitchFamily="18" charset="0"/>
                  </a:rPr>
                  <a:t>color similarity</a:t>
                </a:r>
                <a:endParaRPr lang="en-CA" sz="3200" dirty="0">
                  <a:latin typeface="Times New Roman" pitchFamily="18" charset="0"/>
                  <a:cs typeface="Times New Roman" pitchFamily="18" charset="0"/>
                </a:endParaRPr>
              </a:p>
            </p:txBody>
          </p:sp>
          <p:sp>
            <p:nvSpPr>
              <p:cNvPr id="17" name="TextBox 20"/>
              <p:cNvSpPr txBox="1">
                <a:spLocks noChangeArrowheads="1"/>
              </p:cNvSpPr>
              <p:nvPr/>
            </p:nvSpPr>
            <p:spPr bwMode="auto">
              <a:xfrm>
                <a:off x="4862636" y="975510"/>
                <a:ext cx="428628" cy="784830"/>
              </a:xfrm>
              <a:prstGeom prst="rect">
                <a:avLst/>
              </a:prstGeom>
              <a:noFill/>
              <a:ln w="9525">
                <a:noFill/>
                <a:miter lim="800000"/>
                <a:headEnd/>
                <a:tailEnd/>
              </a:ln>
            </p:spPr>
            <p:txBody>
              <a:bodyPr>
                <a:spAutoFit/>
              </a:bodyPr>
              <a:lstStyle/>
              <a:p>
                <a:r>
                  <a:rPr lang="en-CA" sz="4500" dirty="0">
                    <a:latin typeface="Times New Roman" pitchFamily="18" charset="0"/>
                    <a:cs typeface="Times New Roman" pitchFamily="18" charset="0"/>
                  </a:rPr>
                  <a:t>+</a:t>
                </a:r>
              </a:p>
            </p:txBody>
          </p:sp>
        </p:grpSp>
      </p:grpSp>
      <p:sp>
        <p:nvSpPr>
          <p:cNvPr id="21" name="TextBox 20"/>
          <p:cNvSpPr txBox="1"/>
          <p:nvPr/>
        </p:nvSpPr>
        <p:spPr>
          <a:xfrm>
            <a:off x="753052" y="5791200"/>
            <a:ext cx="7628948" cy="954107"/>
          </a:xfrm>
          <a:prstGeom prst="rect">
            <a:avLst/>
          </a:prstGeom>
          <a:noFill/>
        </p:spPr>
        <p:txBody>
          <a:bodyPr wrap="none" rtlCol="0">
            <a:spAutoFit/>
          </a:bodyPr>
          <a:lstStyle/>
          <a:p>
            <a:r>
              <a:rPr lang="en-US" sz="2800" i="1" dirty="0" smtClean="0">
                <a:latin typeface="Symbol" pitchFamily="18" charset="2"/>
              </a:rPr>
              <a:t>a</a:t>
            </a:r>
            <a:r>
              <a:rPr lang="en-US" sz="2800" i="1" dirty="0" smtClean="0"/>
              <a:t>-expansion</a:t>
            </a:r>
            <a:r>
              <a:rPr lang="en-US" sz="2800" dirty="0" smtClean="0"/>
              <a:t> (graph cuts) can handle such energies </a:t>
            </a:r>
          </a:p>
          <a:p>
            <a:r>
              <a:rPr lang="en-US" sz="2800" dirty="0" smtClean="0"/>
              <a:t>with some optimality guarantees </a:t>
            </a:r>
            <a:r>
              <a:rPr lang="en-US" sz="2400" dirty="0" smtClean="0"/>
              <a:t>[IJCV’12,CVPR’10]</a:t>
            </a:r>
            <a:endParaRPr lang="en-US" sz="2400" dirty="0"/>
          </a:p>
        </p:txBody>
      </p:sp>
      <p:sp>
        <p:nvSpPr>
          <p:cNvPr id="24" name="Content Placeholder 2"/>
          <p:cNvSpPr>
            <a:spLocks noGrp="1"/>
          </p:cNvSpPr>
          <p:nvPr>
            <p:ph idx="1"/>
          </p:nvPr>
        </p:nvSpPr>
        <p:spPr>
          <a:xfrm>
            <a:off x="457200" y="228601"/>
            <a:ext cx="8435280" cy="5334000"/>
          </a:xfrm>
        </p:spPr>
        <p:txBody>
          <a:bodyPr/>
          <a:lstStyle/>
          <a:p>
            <a:r>
              <a:rPr lang="en-CA" dirty="0" err="1" smtClean="0"/>
              <a:t>Leclerc</a:t>
            </a:r>
            <a:r>
              <a:rPr lang="en-CA" dirty="0" smtClean="0"/>
              <a:t>, </a:t>
            </a:r>
            <a:r>
              <a:rPr lang="en-CA" i="1" dirty="0" smtClean="0"/>
              <a:t>PAMI’92</a:t>
            </a:r>
          </a:p>
          <a:p>
            <a:r>
              <a:rPr lang="en-CA" dirty="0" smtClean="0"/>
              <a:t>Zhu &amp; </a:t>
            </a:r>
            <a:r>
              <a:rPr lang="en-CA" dirty="0" err="1" smtClean="0"/>
              <a:t>Yuille</a:t>
            </a:r>
            <a:r>
              <a:rPr lang="en-CA" dirty="0" smtClean="0"/>
              <a:t>. </a:t>
            </a:r>
            <a:r>
              <a:rPr lang="en-CA" i="1" dirty="0" smtClean="0"/>
              <a:t>PAMI</a:t>
            </a:r>
            <a:r>
              <a:rPr lang="en-CA" dirty="0" smtClean="0"/>
              <a:t>’96;  </a:t>
            </a:r>
            <a:r>
              <a:rPr lang="en-CA" dirty="0" err="1" smtClean="0"/>
              <a:t>Tu</a:t>
            </a:r>
            <a:r>
              <a:rPr lang="en-CA" dirty="0" smtClean="0"/>
              <a:t> &amp; Zhu. </a:t>
            </a:r>
            <a:r>
              <a:rPr lang="en-CA" i="1" dirty="0" smtClean="0"/>
              <a:t>PAMI</a:t>
            </a:r>
            <a:r>
              <a:rPr lang="en-CA" dirty="0" smtClean="0"/>
              <a:t>’02</a:t>
            </a:r>
          </a:p>
          <a:p>
            <a:r>
              <a:rPr lang="en-CA" dirty="0" smtClean="0"/>
              <a:t>Unsupervised clustering of pixels</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dirty="0" smtClean="0">
                <a:solidFill>
                  <a:srgbClr val="081D58"/>
                </a:solidFill>
              </a:rPr>
              <a:t/>
            </a:r>
            <a:br>
              <a:rPr lang="en-US" sz="2800" dirty="0" smtClean="0">
                <a:solidFill>
                  <a:srgbClr val="081D58"/>
                </a:solidFill>
              </a:rPr>
            </a:br>
            <a:r>
              <a:rPr lang="en-US" sz="2800" dirty="0" smtClean="0">
                <a:solidFill>
                  <a:srgbClr val="081D58"/>
                </a:solidFill>
              </a:rPr>
              <a:t>(unsupervised image segmentation) </a:t>
            </a:r>
            <a:br>
              <a:rPr lang="en-US" sz="2800" dirty="0" smtClean="0">
                <a:solidFill>
                  <a:srgbClr val="081D58"/>
                </a:solidFill>
              </a:rPr>
            </a:br>
            <a:r>
              <a:rPr lang="en-US" dirty="0" smtClean="0">
                <a:solidFill>
                  <a:srgbClr val="081D58"/>
                </a:solidFill>
              </a:rPr>
              <a:t>Fitting color models</a:t>
            </a:r>
            <a:endParaRPr lang="en-US" dirty="0"/>
          </a:p>
        </p:txBody>
      </p:sp>
      <p:pic>
        <p:nvPicPr>
          <p:cNvPr id="920578" name="Picture 2" descr="C:\home\Papers\CVPR10\Figures\tiger2.bmp"/>
          <p:cNvPicPr>
            <a:picLocks noChangeAspect="1" noChangeArrowheads="1"/>
          </p:cNvPicPr>
          <p:nvPr/>
        </p:nvPicPr>
        <p:blipFill>
          <a:blip r:embed="rId3" cstate="print"/>
          <a:srcRect/>
          <a:stretch>
            <a:fillRect/>
          </a:stretch>
        </p:blipFill>
        <p:spPr bwMode="auto">
          <a:xfrm>
            <a:off x="938952" y="2053244"/>
            <a:ext cx="3419833" cy="2487151"/>
          </a:xfrm>
          <a:prstGeom prst="rect">
            <a:avLst/>
          </a:prstGeom>
          <a:noFill/>
        </p:spPr>
      </p:pic>
      <p:pic>
        <p:nvPicPr>
          <p:cNvPr id="920579" name="Picture 3" descr="C:\home\Papers\CVPR10\Figures\tiger_segmentation.bmp"/>
          <p:cNvPicPr>
            <a:picLocks noChangeAspect="1" noChangeArrowheads="1"/>
          </p:cNvPicPr>
          <p:nvPr/>
        </p:nvPicPr>
        <p:blipFill>
          <a:blip r:embed="rId4" cstate="print"/>
          <a:srcRect/>
          <a:stretch>
            <a:fillRect/>
          </a:stretch>
        </p:blipFill>
        <p:spPr bwMode="auto">
          <a:xfrm>
            <a:off x="4571105" y="2053244"/>
            <a:ext cx="3419833" cy="2487151"/>
          </a:xfrm>
          <a:prstGeom prst="rect">
            <a:avLst/>
          </a:prstGeom>
          <a:noFill/>
        </p:spPr>
      </p:pic>
      <p:sp>
        <p:nvSpPr>
          <p:cNvPr id="7" name="TextBox 6"/>
          <p:cNvSpPr txBox="1"/>
          <p:nvPr/>
        </p:nvSpPr>
        <p:spPr>
          <a:xfrm>
            <a:off x="574159" y="5924596"/>
            <a:ext cx="8325292" cy="892552"/>
          </a:xfrm>
          <a:prstGeom prst="rect">
            <a:avLst/>
          </a:prstGeom>
          <a:noFill/>
        </p:spPr>
        <p:txBody>
          <a:bodyPr wrap="square" rtlCol="0">
            <a:spAutoFit/>
          </a:bodyPr>
          <a:lstStyle/>
          <a:p>
            <a:pPr algn="ctr"/>
            <a:r>
              <a:rPr lang="en-US" sz="2400" dirty="0" smtClean="0"/>
              <a:t>information theory (MDL) interpretation:</a:t>
            </a:r>
          </a:p>
          <a:p>
            <a:pPr algn="ctr"/>
            <a:r>
              <a:rPr lang="en-US" sz="2800" dirty="0" smtClean="0"/>
              <a:t>= </a:t>
            </a:r>
            <a:r>
              <a:rPr lang="en-US" sz="2800" dirty="0" smtClean="0">
                <a:solidFill>
                  <a:srgbClr val="FF0000"/>
                </a:solidFill>
              </a:rPr>
              <a:t>number of bits to compress image </a:t>
            </a:r>
            <a:r>
              <a:rPr lang="en-US" sz="2800" i="1" dirty="0" smtClean="0">
                <a:solidFill>
                  <a:srgbClr val="FF0000"/>
                </a:solidFill>
              </a:rPr>
              <a:t>I</a:t>
            </a:r>
            <a:r>
              <a:rPr lang="en-US" sz="2800" dirty="0" smtClean="0">
                <a:solidFill>
                  <a:srgbClr val="FF0000"/>
                </a:solidFill>
              </a:rPr>
              <a:t>  </a:t>
            </a:r>
            <a:r>
              <a:rPr lang="en-US" sz="2800" b="1" dirty="0" err="1" smtClean="0">
                <a:solidFill>
                  <a:srgbClr val="FF0000"/>
                </a:solidFill>
              </a:rPr>
              <a:t>losslessly</a:t>
            </a:r>
            <a:endParaRPr lang="en-US" sz="2800" b="1" dirty="0">
              <a:solidFill>
                <a:srgbClr val="FF0000"/>
              </a:solidFill>
            </a:endParaRPr>
          </a:p>
        </p:txBody>
      </p:sp>
      <p:grpSp>
        <p:nvGrpSpPr>
          <p:cNvPr id="3" name="Group 13"/>
          <p:cNvGrpSpPr/>
          <p:nvPr/>
        </p:nvGrpSpPr>
        <p:grpSpPr>
          <a:xfrm>
            <a:off x="1220788" y="4573588"/>
            <a:ext cx="7415212" cy="1262062"/>
            <a:chOff x="1220788" y="4573588"/>
            <a:chExt cx="7415212" cy="1262062"/>
          </a:xfrm>
        </p:grpSpPr>
        <p:graphicFrame>
          <p:nvGraphicFramePr>
            <p:cNvPr id="1195009" name="Object 1"/>
            <p:cNvGraphicFramePr>
              <a:graphicFrameLocks noChangeAspect="1"/>
            </p:cNvGraphicFramePr>
            <p:nvPr/>
          </p:nvGraphicFramePr>
          <p:xfrm>
            <a:off x="1220788" y="5100638"/>
            <a:ext cx="7415212" cy="735012"/>
          </p:xfrm>
          <a:graphic>
            <a:graphicData uri="http://schemas.openxmlformats.org/presentationml/2006/ole">
              <mc:AlternateContent xmlns:mc="http://schemas.openxmlformats.org/markup-compatibility/2006">
                <mc:Choice xmlns:v="urn:schemas-microsoft-com:vml" Requires="v">
                  <p:oleObj spid="_x0000_s334852" name="Equation" r:id="rId5" imgW="3593880" imgH="355320" progId="Equation.3">
                    <p:embed/>
                  </p:oleObj>
                </mc:Choice>
                <mc:Fallback>
                  <p:oleObj name="Equation" r:id="rId5" imgW="3593880" imgH="355320" progId="Equation.3">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20788" y="5100638"/>
                          <a:ext cx="7415212" cy="7350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4" name="Group 14"/>
            <p:cNvGrpSpPr/>
            <p:nvPr/>
          </p:nvGrpSpPr>
          <p:grpSpPr>
            <a:xfrm>
              <a:off x="2705100" y="4573588"/>
              <a:ext cx="1711325" cy="646999"/>
              <a:chOff x="2705100" y="4573588"/>
              <a:chExt cx="1711325" cy="646999"/>
            </a:xfrm>
          </p:grpSpPr>
          <p:graphicFrame>
            <p:nvGraphicFramePr>
              <p:cNvPr id="1195010" name="Object 2"/>
              <p:cNvGraphicFramePr>
                <a:graphicFrameLocks noChangeAspect="1"/>
              </p:cNvGraphicFramePr>
              <p:nvPr/>
            </p:nvGraphicFramePr>
            <p:xfrm>
              <a:off x="2705100" y="4573588"/>
              <a:ext cx="1711325" cy="446087"/>
            </p:xfrm>
            <a:graphic>
              <a:graphicData uri="http://schemas.openxmlformats.org/presentationml/2006/ole">
                <mc:AlternateContent xmlns:mc="http://schemas.openxmlformats.org/markup-compatibility/2006">
                  <mc:Choice xmlns:v="urn:schemas-microsoft-com:vml" Requires="v">
                    <p:oleObj spid="_x0000_s334853" name="Equation" r:id="rId7" imgW="927000" imgH="241200" progId="Equation.3">
                      <p:embed/>
                    </p:oleObj>
                  </mc:Choice>
                  <mc:Fallback>
                    <p:oleObj name="Equation" r:id="rId7" imgW="927000" imgH="241200" progId="Equation.3">
                      <p:embed/>
                      <p:pic>
                        <p:nvPicPr>
                          <p:cNvPr id="0"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05100" y="4573588"/>
                            <a:ext cx="1711325" cy="4460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9" name="Straight Arrow Connector 8"/>
              <p:cNvCxnSpPr/>
              <p:nvPr/>
            </p:nvCxnSpPr>
            <p:spPr bwMode="auto">
              <a:xfrm rot="5400000">
                <a:off x="3078126" y="5055782"/>
                <a:ext cx="233916" cy="95693"/>
              </a:xfrm>
              <a:prstGeom prst="straightConnector1">
                <a:avLst/>
              </a:prstGeom>
              <a:solidFill>
                <a:schemeClr val="folHlink"/>
              </a:solidFill>
              <a:ln w="9525" cap="flat" cmpd="sng" algn="ctr">
                <a:solidFill>
                  <a:schemeClr val="accent1"/>
                </a:solidFill>
                <a:prstDash val="solid"/>
                <a:miter lim="800000"/>
                <a:headEnd type="none" w="med" len="med"/>
                <a:tailEnd type="arrow"/>
              </a:ln>
              <a:effectLst/>
            </p:spPr>
          </p:cxnSp>
          <p:cxnSp>
            <p:nvCxnSpPr>
              <p:cNvPr id="11" name="Straight Connector 10"/>
              <p:cNvCxnSpPr/>
              <p:nvPr/>
            </p:nvCxnSpPr>
            <p:spPr bwMode="auto">
              <a:xfrm>
                <a:off x="2923953" y="4976038"/>
                <a:ext cx="1265275" cy="10632"/>
              </a:xfrm>
              <a:prstGeom prst="line">
                <a:avLst/>
              </a:prstGeom>
              <a:solidFill>
                <a:schemeClr val="folHlink"/>
              </a:solidFill>
              <a:ln w="9525" cap="flat" cmpd="sng" algn="ctr">
                <a:solidFill>
                  <a:schemeClr val="accent1"/>
                </a:solidFill>
                <a:prstDash val="solid"/>
                <a:miter lim="800000"/>
                <a:headEnd type="none" w="med" len="med"/>
                <a:tailEnd type="none" w="med" len="med"/>
              </a:ln>
              <a:effectLst/>
            </p:spPr>
          </p:cxnSp>
        </p:grpSp>
      </p:grpSp>
      <p:sp>
        <p:nvSpPr>
          <p:cNvPr id="13" name="TextBox 12"/>
          <p:cNvSpPr txBox="1"/>
          <p:nvPr/>
        </p:nvSpPr>
        <p:spPr>
          <a:xfrm>
            <a:off x="723007" y="1515636"/>
            <a:ext cx="8176439" cy="523220"/>
          </a:xfrm>
          <a:prstGeom prst="rect">
            <a:avLst/>
          </a:prstGeom>
          <a:noFill/>
        </p:spPr>
        <p:txBody>
          <a:bodyPr wrap="square" rtlCol="0">
            <a:spAutoFit/>
          </a:bodyPr>
          <a:lstStyle/>
          <a:p>
            <a:r>
              <a:rPr lang="en-US" sz="2800" dirty="0" smtClean="0"/>
              <a:t>each label  </a:t>
            </a:r>
            <a:r>
              <a:rPr lang="en-US" sz="2800" i="1" dirty="0" smtClean="0">
                <a:latin typeface="+mn-lt"/>
              </a:rPr>
              <a:t>L</a:t>
            </a:r>
            <a:r>
              <a:rPr lang="en-US" sz="2800" dirty="0" smtClean="0"/>
              <a:t>  represents some distribution </a:t>
            </a:r>
            <a:r>
              <a:rPr lang="en-US" sz="2800" i="1" dirty="0" smtClean="0">
                <a:solidFill>
                  <a:srgbClr val="000000"/>
                </a:solidFill>
                <a:latin typeface="Times New Roman"/>
              </a:rPr>
              <a:t>Pr(I|L)</a:t>
            </a:r>
            <a:endParaRPr lang="en-US"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dirty="0" smtClean="0">
                <a:solidFill>
                  <a:srgbClr val="081D58"/>
                </a:solidFill>
              </a:rPr>
              <a:t>(unsupervised image segmentation) </a:t>
            </a:r>
            <a:br>
              <a:rPr lang="en-US" sz="2800" dirty="0" smtClean="0">
                <a:solidFill>
                  <a:srgbClr val="081D58"/>
                </a:solidFill>
              </a:rPr>
            </a:br>
            <a:r>
              <a:rPr lang="en-US" dirty="0" smtClean="0">
                <a:solidFill>
                  <a:srgbClr val="081D58"/>
                </a:solidFill>
              </a:rPr>
              <a:t>Fitting color models</a:t>
            </a:r>
            <a:endParaRPr lang="en-US" dirty="0"/>
          </a:p>
        </p:txBody>
      </p:sp>
      <p:sp>
        <p:nvSpPr>
          <p:cNvPr id="5" name="TextBox 4"/>
          <p:cNvSpPr txBox="1"/>
          <p:nvPr/>
        </p:nvSpPr>
        <p:spPr>
          <a:xfrm>
            <a:off x="3501028" y="5488625"/>
            <a:ext cx="2208656" cy="338554"/>
          </a:xfrm>
          <a:prstGeom prst="rect">
            <a:avLst/>
          </a:prstGeom>
          <a:noFill/>
        </p:spPr>
        <p:txBody>
          <a:bodyPr wrap="square" rtlCol="0">
            <a:spAutoFit/>
          </a:bodyPr>
          <a:lstStyle/>
          <a:p>
            <a:r>
              <a:rPr lang="en-US" dirty="0" smtClean="0"/>
              <a:t>Label costs only</a:t>
            </a:r>
            <a:endParaRPr lang="en-US" dirty="0"/>
          </a:p>
        </p:txBody>
      </p:sp>
      <p:pic>
        <p:nvPicPr>
          <p:cNvPr id="6" name="Picture 3"/>
          <p:cNvPicPr>
            <a:picLocks noChangeAspect="1" noChangeArrowheads="1"/>
          </p:cNvPicPr>
          <p:nvPr/>
        </p:nvPicPr>
        <p:blipFill>
          <a:blip r:embed="rId2" cstate="print"/>
          <a:srcRect/>
          <a:stretch>
            <a:fillRect/>
          </a:stretch>
        </p:blipFill>
        <p:spPr bwMode="auto">
          <a:xfrm>
            <a:off x="1807607" y="2119744"/>
            <a:ext cx="5549431" cy="3366655"/>
          </a:xfrm>
          <a:prstGeom prst="rect">
            <a:avLst/>
          </a:prstGeom>
          <a:noFill/>
          <a:ln w="9525">
            <a:noFill/>
            <a:miter lim="800000"/>
            <a:headEnd/>
            <a:tailEnd/>
          </a:ln>
        </p:spPr>
      </p:pic>
      <p:pic>
        <p:nvPicPr>
          <p:cNvPr id="7" name="Picture 2"/>
          <p:cNvPicPr>
            <a:picLocks noChangeAspect="1" noChangeArrowheads="1"/>
          </p:cNvPicPr>
          <p:nvPr/>
        </p:nvPicPr>
        <p:blipFill>
          <a:blip r:embed="rId3" cstate="print"/>
          <a:srcRect/>
          <a:stretch>
            <a:fillRect/>
          </a:stretch>
        </p:blipFill>
        <p:spPr bwMode="auto">
          <a:xfrm>
            <a:off x="6368898" y="1421540"/>
            <a:ext cx="2668772" cy="1619055"/>
          </a:xfrm>
          <a:prstGeom prst="rect">
            <a:avLst/>
          </a:prstGeom>
          <a:noFill/>
          <a:ln w="9525">
            <a:noFill/>
            <a:miter lim="800000"/>
            <a:headEnd/>
            <a:tailEnd/>
          </a:ln>
        </p:spPr>
      </p:pic>
      <p:sp>
        <p:nvSpPr>
          <p:cNvPr id="8" name="TextBox 7"/>
          <p:cNvSpPr txBox="1"/>
          <p:nvPr/>
        </p:nvSpPr>
        <p:spPr>
          <a:xfrm>
            <a:off x="1977663" y="6260068"/>
            <a:ext cx="5433238" cy="369332"/>
          </a:xfrm>
          <a:prstGeom prst="rect">
            <a:avLst/>
          </a:prstGeom>
          <a:noFill/>
        </p:spPr>
        <p:txBody>
          <a:bodyPr wrap="square" rtlCol="0">
            <a:spAutoFit/>
          </a:bodyPr>
          <a:lstStyle/>
          <a:p>
            <a:pPr algn="ctr"/>
            <a:r>
              <a:rPr lang="en-US" dirty="0" smtClean="0"/>
              <a:t>Delong, </a:t>
            </a:r>
            <a:r>
              <a:rPr lang="en-US" dirty="0" err="1" smtClean="0"/>
              <a:t>Osokin</a:t>
            </a:r>
            <a:r>
              <a:rPr lang="en-US" dirty="0" smtClean="0"/>
              <a:t>, </a:t>
            </a:r>
            <a:r>
              <a:rPr lang="en-US" dirty="0" err="1" smtClean="0"/>
              <a:t>Isack</a:t>
            </a:r>
            <a:r>
              <a:rPr lang="en-US" dirty="0" smtClean="0"/>
              <a:t>, </a:t>
            </a:r>
            <a:r>
              <a:rPr lang="en-US" dirty="0" err="1" smtClean="0"/>
              <a:t>Boykov</a:t>
            </a:r>
            <a:r>
              <a:rPr lang="en-US" dirty="0" smtClean="0"/>
              <a:t>, IJCV 12   (UFL-approach)</a:t>
            </a:r>
            <a:endParaRPr lang="en-US" sz="1800" dirty="0" smtClean="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dirty="0" smtClean="0">
                <a:solidFill>
                  <a:srgbClr val="081D58"/>
                </a:solidFill>
              </a:rPr>
              <a:t>(unsupervised image segmentation) </a:t>
            </a:r>
            <a:br>
              <a:rPr lang="en-US" sz="2800" dirty="0" smtClean="0">
                <a:solidFill>
                  <a:srgbClr val="081D58"/>
                </a:solidFill>
              </a:rPr>
            </a:br>
            <a:r>
              <a:rPr lang="en-US" dirty="0" smtClean="0">
                <a:solidFill>
                  <a:srgbClr val="081D58"/>
                </a:solidFill>
              </a:rPr>
              <a:t>Fitting color models</a:t>
            </a:r>
            <a:endParaRPr lang="en-US" dirty="0"/>
          </a:p>
        </p:txBody>
      </p:sp>
      <p:sp>
        <p:nvSpPr>
          <p:cNvPr id="7" name="TextBox 6"/>
          <p:cNvSpPr txBox="1"/>
          <p:nvPr/>
        </p:nvSpPr>
        <p:spPr>
          <a:xfrm>
            <a:off x="2052073" y="5488626"/>
            <a:ext cx="5635256" cy="338554"/>
          </a:xfrm>
          <a:prstGeom prst="rect">
            <a:avLst/>
          </a:prstGeom>
          <a:noFill/>
        </p:spPr>
        <p:txBody>
          <a:bodyPr wrap="square" rtlCol="0">
            <a:spAutoFit/>
          </a:bodyPr>
          <a:lstStyle/>
          <a:p>
            <a:r>
              <a:rPr lang="en-US" dirty="0" smtClean="0"/>
              <a:t>Spatial smoothness only [</a:t>
            </a:r>
            <a:r>
              <a:rPr lang="en-US" dirty="0" err="1" smtClean="0"/>
              <a:t>Zabih</a:t>
            </a:r>
            <a:r>
              <a:rPr lang="en-US" dirty="0" smtClean="0"/>
              <a:t> &amp; </a:t>
            </a:r>
            <a:r>
              <a:rPr lang="en-US" dirty="0" err="1" smtClean="0"/>
              <a:t>Kolmogorov</a:t>
            </a:r>
            <a:r>
              <a:rPr lang="en-US" dirty="0" smtClean="0"/>
              <a:t>, CVPR 04]</a:t>
            </a:r>
            <a:endParaRPr lang="en-US" dirty="0"/>
          </a:p>
        </p:txBody>
      </p:sp>
      <p:pic>
        <p:nvPicPr>
          <p:cNvPr id="5" name="Picture 4"/>
          <p:cNvPicPr>
            <a:picLocks noChangeAspect="1" noChangeArrowheads="1"/>
          </p:cNvPicPr>
          <p:nvPr/>
        </p:nvPicPr>
        <p:blipFill>
          <a:blip r:embed="rId2" cstate="print"/>
          <a:srcRect/>
          <a:stretch>
            <a:fillRect/>
          </a:stretch>
        </p:blipFill>
        <p:spPr bwMode="auto">
          <a:xfrm>
            <a:off x="1807607" y="2119744"/>
            <a:ext cx="5549431" cy="3366655"/>
          </a:xfrm>
          <a:prstGeom prst="rect">
            <a:avLst/>
          </a:prstGeom>
          <a:noFill/>
          <a:ln w="9525">
            <a:noFill/>
            <a:miter lim="800000"/>
            <a:headEnd/>
            <a:tailEnd/>
          </a:ln>
        </p:spPr>
      </p:pic>
      <p:pic>
        <p:nvPicPr>
          <p:cNvPr id="6" name="Picture 2"/>
          <p:cNvPicPr>
            <a:picLocks noChangeAspect="1" noChangeArrowheads="1"/>
          </p:cNvPicPr>
          <p:nvPr/>
        </p:nvPicPr>
        <p:blipFill>
          <a:blip r:embed="rId3" cstate="print"/>
          <a:srcRect/>
          <a:stretch>
            <a:fillRect/>
          </a:stretch>
        </p:blipFill>
        <p:spPr bwMode="auto">
          <a:xfrm>
            <a:off x="6368898" y="1421540"/>
            <a:ext cx="2668772" cy="161905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dirty="0" smtClean="0">
                <a:solidFill>
                  <a:srgbClr val="081D58"/>
                </a:solidFill>
              </a:rPr>
              <a:t>(unsupervised image segmentation) </a:t>
            </a:r>
            <a:br>
              <a:rPr lang="en-US" sz="2800" dirty="0" smtClean="0">
                <a:solidFill>
                  <a:srgbClr val="081D58"/>
                </a:solidFill>
              </a:rPr>
            </a:br>
            <a:r>
              <a:rPr lang="en-US" dirty="0" smtClean="0">
                <a:solidFill>
                  <a:srgbClr val="081D58"/>
                </a:solidFill>
              </a:rPr>
              <a:t>Fitting color models</a:t>
            </a:r>
            <a:endParaRPr lang="en-US" dirty="0"/>
          </a:p>
        </p:txBody>
      </p:sp>
      <p:sp>
        <p:nvSpPr>
          <p:cNvPr id="6" name="TextBox 5"/>
          <p:cNvSpPr txBox="1"/>
          <p:nvPr/>
        </p:nvSpPr>
        <p:spPr>
          <a:xfrm>
            <a:off x="3075708" y="5477992"/>
            <a:ext cx="3990110" cy="338554"/>
          </a:xfrm>
          <a:prstGeom prst="rect">
            <a:avLst/>
          </a:prstGeom>
          <a:noFill/>
        </p:spPr>
        <p:txBody>
          <a:bodyPr wrap="square" rtlCol="0">
            <a:spAutoFit/>
          </a:bodyPr>
          <a:lstStyle/>
          <a:p>
            <a:r>
              <a:rPr lang="en-US" dirty="0" smtClean="0"/>
              <a:t>Spatial smoothness + label costs</a:t>
            </a:r>
            <a:endParaRPr lang="en-US" dirty="0"/>
          </a:p>
        </p:txBody>
      </p:sp>
      <p:pic>
        <p:nvPicPr>
          <p:cNvPr id="7" name="Picture 5"/>
          <p:cNvPicPr>
            <a:picLocks noChangeAspect="1" noChangeArrowheads="1"/>
          </p:cNvPicPr>
          <p:nvPr/>
        </p:nvPicPr>
        <p:blipFill>
          <a:blip r:embed="rId2" cstate="print"/>
          <a:srcRect/>
          <a:stretch>
            <a:fillRect/>
          </a:stretch>
        </p:blipFill>
        <p:spPr bwMode="auto">
          <a:xfrm>
            <a:off x="1807607" y="2119744"/>
            <a:ext cx="5549431" cy="3366655"/>
          </a:xfrm>
          <a:prstGeom prst="rect">
            <a:avLst/>
          </a:prstGeom>
          <a:noFill/>
          <a:ln w="9525">
            <a:noFill/>
            <a:miter lim="800000"/>
            <a:headEnd/>
            <a:tailEnd/>
          </a:ln>
        </p:spPr>
      </p:pic>
      <p:sp>
        <p:nvSpPr>
          <p:cNvPr id="5" name="TextBox 4"/>
          <p:cNvSpPr txBox="1"/>
          <p:nvPr/>
        </p:nvSpPr>
        <p:spPr>
          <a:xfrm>
            <a:off x="2034362" y="6018044"/>
            <a:ext cx="5433238" cy="646331"/>
          </a:xfrm>
          <a:prstGeom prst="rect">
            <a:avLst/>
          </a:prstGeom>
          <a:noFill/>
        </p:spPr>
        <p:txBody>
          <a:bodyPr wrap="square" rtlCol="0">
            <a:spAutoFit/>
          </a:bodyPr>
          <a:lstStyle/>
          <a:p>
            <a:pPr algn="ctr"/>
            <a:r>
              <a:rPr lang="en-US" sz="1800" dirty="0" smtClean="0"/>
              <a:t>Zhu &amp; </a:t>
            </a:r>
            <a:r>
              <a:rPr lang="en-US" sz="1800" dirty="0" err="1" smtClean="0"/>
              <a:t>Yuille</a:t>
            </a:r>
            <a:r>
              <a:rPr lang="en-US" sz="1800" dirty="0" smtClean="0"/>
              <a:t>, PAMI 1996 (gradient descent)</a:t>
            </a:r>
          </a:p>
          <a:p>
            <a:pPr algn="ctr"/>
            <a:r>
              <a:rPr lang="en-US" dirty="0" smtClean="0"/>
              <a:t>Delong, </a:t>
            </a:r>
            <a:r>
              <a:rPr lang="en-US" dirty="0" err="1" smtClean="0"/>
              <a:t>Osokin</a:t>
            </a:r>
            <a:r>
              <a:rPr lang="en-US" dirty="0" smtClean="0"/>
              <a:t>, </a:t>
            </a:r>
            <a:r>
              <a:rPr lang="en-US" dirty="0" err="1" smtClean="0"/>
              <a:t>Isack</a:t>
            </a:r>
            <a:r>
              <a:rPr lang="en-US" dirty="0" smtClean="0"/>
              <a:t>, </a:t>
            </a:r>
            <a:r>
              <a:rPr lang="en-US" dirty="0" err="1" smtClean="0"/>
              <a:t>Boykov</a:t>
            </a:r>
            <a:r>
              <a:rPr lang="en-US" dirty="0" smtClean="0"/>
              <a:t>, IJCV 12 (a-expansion)</a:t>
            </a:r>
            <a:endParaRPr lang="en-US" sz="1800" dirty="0" smtClean="0"/>
          </a:p>
        </p:txBody>
      </p:sp>
      <p:pic>
        <p:nvPicPr>
          <p:cNvPr id="8" name="Picture 2"/>
          <p:cNvPicPr>
            <a:picLocks noChangeAspect="1" noChangeArrowheads="1"/>
          </p:cNvPicPr>
          <p:nvPr/>
        </p:nvPicPr>
        <p:blipFill>
          <a:blip r:embed="rId3" cstate="print"/>
          <a:srcRect/>
          <a:stretch>
            <a:fillRect/>
          </a:stretch>
        </p:blipFill>
        <p:spPr bwMode="auto">
          <a:xfrm>
            <a:off x="6368898" y="1421540"/>
            <a:ext cx="2668772" cy="161905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Fitting planes (homographies)</a:t>
            </a:r>
            <a:endParaRPr lang="en-US" dirty="0"/>
          </a:p>
        </p:txBody>
      </p:sp>
      <p:pic>
        <p:nvPicPr>
          <p:cNvPr id="1005571" name="Picture 3"/>
          <p:cNvPicPr>
            <a:picLocks noChangeAspect="1" noChangeArrowheads="1"/>
          </p:cNvPicPr>
          <p:nvPr/>
        </p:nvPicPr>
        <p:blipFill>
          <a:blip r:embed="rId3" cstate="print"/>
          <a:srcRect/>
          <a:stretch>
            <a:fillRect/>
          </a:stretch>
        </p:blipFill>
        <p:spPr bwMode="auto">
          <a:xfrm>
            <a:off x="1723641" y="2355187"/>
            <a:ext cx="6006257" cy="4492180"/>
          </a:xfrm>
          <a:prstGeom prst="rect">
            <a:avLst/>
          </a:prstGeom>
          <a:noFill/>
          <a:ln w="9525">
            <a:noFill/>
            <a:miter lim="800000"/>
            <a:headEnd/>
            <a:tailEnd/>
          </a:ln>
        </p:spPr>
      </p:pic>
      <p:graphicFrame>
        <p:nvGraphicFramePr>
          <p:cNvPr id="1230849" name="Object 1"/>
          <p:cNvGraphicFramePr>
            <a:graphicFrameLocks noChangeAspect="1"/>
          </p:cNvGraphicFramePr>
          <p:nvPr/>
        </p:nvGraphicFramePr>
        <p:xfrm>
          <a:off x="646113" y="1524000"/>
          <a:ext cx="8210550" cy="825500"/>
        </p:xfrm>
        <a:graphic>
          <a:graphicData uri="http://schemas.openxmlformats.org/presentationml/2006/ole">
            <mc:AlternateContent xmlns:mc="http://schemas.openxmlformats.org/markup-compatibility/2006">
              <mc:Choice xmlns:v="urn:schemas-microsoft-com:vml" Requires="v">
                <p:oleObj spid="_x0000_s335875" name="Equation" r:id="rId4" imgW="3543120" imgH="355320" progId="Equation.3">
                  <p:embed/>
                </p:oleObj>
              </mc:Choice>
              <mc:Fallback>
                <p:oleObj name="Equation" r:id="rId4" imgW="3543120" imgH="35532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6113" y="1524000"/>
                        <a:ext cx="8210550" cy="825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p:cNvSpPr txBox="1"/>
          <p:nvPr/>
        </p:nvSpPr>
        <p:spPr>
          <a:xfrm>
            <a:off x="2034362" y="6412468"/>
            <a:ext cx="5433238" cy="369332"/>
          </a:xfrm>
          <a:prstGeom prst="rect">
            <a:avLst/>
          </a:prstGeom>
          <a:noFill/>
        </p:spPr>
        <p:txBody>
          <a:bodyPr wrap="square" rtlCol="0">
            <a:spAutoFit/>
          </a:bodyPr>
          <a:lstStyle/>
          <a:p>
            <a:pPr algn="ctr"/>
            <a:r>
              <a:rPr lang="en-US" dirty="0" smtClean="0">
                <a:solidFill>
                  <a:schemeClr val="bg1"/>
                </a:solidFill>
              </a:rPr>
              <a:t>Delong, </a:t>
            </a:r>
            <a:r>
              <a:rPr lang="en-US" dirty="0" err="1" smtClean="0">
                <a:solidFill>
                  <a:schemeClr val="bg1"/>
                </a:solidFill>
              </a:rPr>
              <a:t>Osokin</a:t>
            </a:r>
            <a:r>
              <a:rPr lang="en-US" dirty="0" smtClean="0">
                <a:solidFill>
                  <a:schemeClr val="bg1"/>
                </a:solidFill>
              </a:rPr>
              <a:t>, </a:t>
            </a:r>
            <a:r>
              <a:rPr lang="en-US" dirty="0" err="1" smtClean="0">
                <a:solidFill>
                  <a:schemeClr val="bg1"/>
                </a:solidFill>
              </a:rPr>
              <a:t>Isack</a:t>
            </a:r>
            <a:r>
              <a:rPr lang="en-US" dirty="0" smtClean="0">
                <a:solidFill>
                  <a:schemeClr val="bg1"/>
                </a:solidFill>
              </a:rPr>
              <a:t>, </a:t>
            </a:r>
            <a:r>
              <a:rPr lang="en-US" dirty="0" err="1" smtClean="0">
                <a:solidFill>
                  <a:schemeClr val="bg1"/>
                </a:solidFill>
              </a:rPr>
              <a:t>Boykov</a:t>
            </a:r>
            <a:r>
              <a:rPr lang="en-US" dirty="0" smtClean="0">
                <a:solidFill>
                  <a:schemeClr val="bg1"/>
                </a:solidFill>
              </a:rPr>
              <a:t>, IJCV 12 (a-expansion)</a:t>
            </a:r>
            <a:endParaRPr lang="en-US" sz="1800" dirty="0" smtClean="0">
              <a:solidFill>
                <a:schemeClr val="bg1"/>
              </a:solidFill>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Fitting planes (homographies)</a:t>
            </a:r>
            <a:endParaRPr lang="en-US" dirty="0"/>
          </a:p>
        </p:txBody>
      </p:sp>
      <p:pic>
        <p:nvPicPr>
          <p:cNvPr id="924674" name="Picture 2"/>
          <p:cNvPicPr>
            <a:picLocks noChangeAspect="1" noChangeArrowheads="1"/>
          </p:cNvPicPr>
          <p:nvPr/>
        </p:nvPicPr>
        <p:blipFill>
          <a:blip r:embed="rId3" cstate="print"/>
          <a:srcRect/>
          <a:stretch>
            <a:fillRect/>
          </a:stretch>
        </p:blipFill>
        <p:spPr bwMode="auto">
          <a:xfrm>
            <a:off x="1371600" y="2360822"/>
            <a:ext cx="6553200" cy="4497178"/>
          </a:xfrm>
          <a:prstGeom prst="rect">
            <a:avLst/>
          </a:prstGeom>
          <a:noFill/>
          <a:ln w="9525">
            <a:noFill/>
            <a:miter lim="800000"/>
            <a:headEnd/>
            <a:tailEnd/>
          </a:ln>
        </p:spPr>
      </p:pic>
      <p:sp>
        <p:nvSpPr>
          <p:cNvPr id="4" name="TextBox 3"/>
          <p:cNvSpPr txBox="1"/>
          <p:nvPr/>
        </p:nvSpPr>
        <p:spPr>
          <a:xfrm>
            <a:off x="2034362" y="6412468"/>
            <a:ext cx="5433238" cy="369332"/>
          </a:xfrm>
          <a:prstGeom prst="rect">
            <a:avLst/>
          </a:prstGeom>
          <a:noFill/>
        </p:spPr>
        <p:txBody>
          <a:bodyPr wrap="square" rtlCol="0">
            <a:spAutoFit/>
          </a:bodyPr>
          <a:lstStyle/>
          <a:p>
            <a:pPr algn="ctr"/>
            <a:r>
              <a:rPr lang="en-US" dirty="0" smtClean="0">
                <a:solidFill>
                  <a:schemeClr val="bg1"/>
                </a:solidFill>
              </a:rPr>
              <a:t>Delong, </a:t>
            </a:r>
            <a:r>
              <a:rPr lang="en-US" dirty="0" err="1" smtClean="0">
                <a:solidFill>
                  <a:schemeClr val="bg1"/>
                </a:solidFill>
              </a:rPr>
              <a:t>Osokin</a:t>
            </a:r>
            <a:r>
              <a:rPr lang="en-US" dirty="0" smtClean="0">
                <a:solidFill>
                  <a:schemeClr val="bg1"/>
                </a:solidFill>
              </a:rPr>
              <a:t>, </a:t>
            </a:r>
            <a:r>
              <a:rPr lang="en-US" dirty="0" err="1" smtClean="0">
                <a:solidFill>
                  <a:schemeClr val="bg1"/>
                </a:solidFill>
              </a:rPr>
              <a:t>Isack</a:t>
            </a:r>
            <a:r>
              <a:rPr lang="en-US" dirty="0" smtClean="0">
                <a:solidFill>
                  <a:schemeClr val="bg1"/>
                </a:solidFill>
              </a:rPr>
              <a:t>, </a:t>
            </a:r>
            <a:r>
              <a:rPr lang="en-US" dirty="0" err="1" smtClean="0">
                <a:solidFill>
                  <a:schemeClr val="bg1"/>
                </a:solidFill>
              </a:rPr>
              <a:t>Boykov</a:t>
            </a:r>
            <a:r>
              <a:rPr lang="en-US" dirty="0" smtClean="0">
                <a:solidFill>
                  <a:schemeClr val="bg1"/>
                </a:solidFill>
              </a:rPr>
              <a:t>, IJCV 12 (a-expansion)</a:t>
            </a:r>
            <a:endParaRPr lang="en-US" sz="1800" dirty="0" smtClean="0">
              <a:solidFill>
                <a:schemeClr val="bg1"/>
              </a:solidFill>
            </a:endParaRPr>
          </a:p>
        </p:txBody>
      </p:sp>
      <p:graphicFrame>
        <p:nvGraphicFramePr>
          <p:cNvPr id="364545" name="Object 1"/>
          <p:cNvGraphicFramePr>
            <a:graphicFrameLocks noChangeAspect="1"/>
          </p:cNvGraphicFramePr>
          <p:nvPr/>
        </p:nvGraphicFramePr>
        <p:xfrm>
          <a:off x="646113" y="1524000"/>
          <a:ext cx="8210550" cy="825500"/>
        </p:xfrm>
        <a:graphic>
          <a:graphicData uri="http://schemas.openxmlformats.org/presentationml/2006/ole">
            <mc:AlternateContent xmlns:mc="http://schemas.openxmlformats.org/markup-compatibility/2006">
              <mc:Choice xmlns:v="urn:schemas-microsoft-com:vml" Requires="v">
                <p:oleObj spid="_x0000_s364546" name="Equation" r:id="rId4" imgW="3543120" imgH="355320" progId="Equation.3">
                  <p:embed/>
                </p:oleObj>
              </mc:Choice>
              <mc:Fallback>
                <p:oleObj name="Equation" r:id="rId4" imgW="3543120" imgH="355320" progId="Equation.3">
                  <p:embed/>
                  <p:pic>
                    <p:nvPicPr>
                      <p:cNvPr id="0"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6113" y="1524000"/>
                        <a:ext cx="8210550" cy="825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Back to interactive segmentation</a:t>
            </a:r>
            <a:endParaRPr lang="en-CA"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53</a:t>
            </a:fld>
            <a:endParaRPr lang="en-US" dirty="0"/>
          </a:p>
        </p:txBody>
      </p:sp>
      <p:pic>
        <p:nvPicPr>
          <p:cNvPr id="20483" name="Picture 3"/>
          <p:cNvPicPr>
            <a:picLocks noChangeAspect="1" noChangeArrowheads="1"/>
          </p:cNvPicPr>
          <p:nvPr/>
        </p:nvPicPr>
        <p:blipFill>
          <a:blip r:embed="rId2" cstate="print"/>
          <a:srcRect/>
          <a:stretch>
            <a:fillRect/>
          </a:stretch>
        </p:blipFill>
        <p:spPr bwMode="auto">
          <a:xfrm>
            <a:off x="3059832" y="1628800"/>
            <a:ext cx="3141450" cy="4212000"/>
          </a:xfrm>
          <a:prstGeom prst="rect">
            <a:avLst/>
          </a:prstGeom>
          <a:noFill/>
          <a:ln w="9525">
            <a:noFill/>
            <a:miter lim="800000"/>
            <a:headEnd/>
            <a:tailEnd/>
          </a:ln>
        </p:spPr>
      </p:pic>
      <p:pic>
        <p:nvPicPr>
          <p:cNvPr id="20484" name="Picture 4"/>
          <p:cNvPicPr>
            <a:picLocks noChangeAspect="1" noChangeArrowheads="1"/>
          </p:cNvPicPr>
          <p:nvPr/>
        </p:nvPicPr>
        <p:blipFill>
          <a:blip r:embed="rId3" cstate="print"/>
          <a:srcRect/>
          <a:stretch>
            <a:fillRect/>
          </a:stretch>
        </p:blipFill>
        <p:spPr bwMode="auto">
          <a:xfrm>
            <a:off x="3059832" y="1628800"/>
            <a:ext cx="3141450" cy="4212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4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AF8D151-8025-4275-8083-2A869F4632CD}" type="slidenum">
              <a:rPr lang="en-US" smtClean="0"/>
              <a:pPr/>
              <a:t>54</a:t>
            </a:fld>
            <a:endParaRPr lang="en-US" dirty="0"/>
          </a:p>
        </p:txBody>
      </p:sp>
      <p:pic>
        <p:nvPicPr>
          <p:cNvPr id="22531" name="Picture 3"/>
          <p:cNvPicPr>
            <a:picLocks noChangeAspect="1" noChangeArrowheads="1"/>
          </p:cNvPicPr>
          <p:nvPr/>
        </p:nvPicPr>
        <p:blipFill>
          <a:blip r:embed="rId2" cstate="print"/>
          <a:srcRect/>
          <a:stretch>
            <a:fillRect/>
          </a:stretch>
        </p:blipFill>
        <p:spPr bwMode="auto">
          <a:xfrm>
            <a:off x="3201452" y="1916832"/>
            <a:ext cx="2738700" cy="3672000"/>
          </a:xfrm>
          <a:prstGeom prst="rect">
            <a:avLst/>
          </a:prstGeom>
          <a:noFill/>
          <a:ln w="9525">
            <a:noFill/>
            <a:miter lim="800000"/>
            <a:headEnd/>
            <a:tailEnd/>
          </a:ln>
        </p:spPr>
      </p:pic>
      <p:pic>
        <p:nvPicPr>
          <p:cNvPr id="22532" name="Picture 4"/>
          <p:cNvPicPr>
            <a:picLocks noChangeAspect="1" noChangeArrowheads="1"/>
          </p:cNvPicPr>
          <p:nvPr/>
        </p:nvPicPr>
        <p:blipFill>
          <a:blip r:embed="rId3" cstate="print"/>
          <a:srcRect/>
          <a:stretch>
            <a:fillRect/>
          </a:stretch>
        </p:blipFill>
        <p:spPr bwMode="auto">
          <a:xfrm>
            <a:off x="6153780" y="1916832"/>
            <a:ext cx="2738700" cy="3672000"/>
          </a:xfrm>
          <a:prstGeom prst="rect">
            <a:avLst/>
          </a:prstGeom>
          <a:noFill/>
          <a:ln w="9525">
            <a:noFill/>
            <a:miter lim="800000"/>
            <a:headEnd/>
            <a:tailEnd/>
          </a:ln>
        </p:spPr>
      </p:pic>
      <p:pic>
        <p:nvPicPr>
          <p:cNvPr id="10" name="Picture 2"/>
          <p:cNvPicPr>
            <a:picLocks noChangeAspect="1" noChangeArrowheads="1"/>
          </p:cNvPicPr>
          <p:nvPr/>
        </p:nvPicPr>
        <p:blipFill>
          <a:blip r:embed="rId4" cstate="print"/>
          <a:srcRect/>
          <a:stretch>
            <a:fillRect/>
          </a:stretch>
        </p:blipFill>
        <p:spPr bwMode="auto">
          <a:xfrm>
            <a:off x="251520" y="1916832"/>
            <a:ext cx="2738700" cy="3672000"/>
          </a:xfrm>
          <a:prstGeom prst="rect">
            <a:avLst/>
          </a:prstGeom>
          <a:noFill/>
          <a:ln w="9525">
            <a:noFill/>
            <a:miter lim="800000"/>
            <a:headEnd/>
            <a:tailEnd/>
          </a:ln>
        </p:spPr>
      </p:pic>
      <p:sp>
        <p:nvSpPr>
          <p:cNvPr id="11" name="TextBox 10"/>
          <p:cNvSpPr txBox="1"/>
          <p:nvPr/>
        </p:nvSpPr>
        <p:spPr>
          <a:xfrm>
            <a:off x="683568" y="1484784"/>
            <a:ext cx="1901546" cy="461665"/>
          </a:xfrm>
          <a:prstGeom prst="rect">
            <a:avLst/>
          </a:prstGeom>
          <a:noFill/>
        </p:spPr>
        <p:txBody>
          <a:bodyPr wrap="none" rtlCol="0">
            <a:spAutoFit/>
          </a:bodyPr>
          <a:lstStyle/>
          <a:p>
            <a:r>
              <a:rPr lang="en-CA" sz="2400" dirty="0" smtClean="0"/>
              <a:t>segmentation</a:t>
            </a:r>
            <a:endParaRPr lang="en-CA" sz="2400" dirty="0"/>
          </a:p>
        </p:txBody>
      </p:sp>
      <p:sp>
        <p:nvSpPr>
          <p:cNvPr id="12" name="TextBox 11"/>
          <p:cNvSpPr txBox="1"/>
          <p:nvPr/>
        </p:nvSpPr>
        <p:spPr>
          <a:xfrm>
            <a:off x="6574212" y="1484784"/>
            <a:ext cx="1958228" cy="461665"/>
          </a:xfrm>
          <a:prstGeom prst="rect">
            <a:avLst/>
          </a:prstGeom>
          <a:noFill/>
        </p:spPr>
        <p:txBody>
          <a:bodyPr wrap="none" rtlCol="0">
            <a:spAutoFit/>
          </a:bodyPr>
          <a:lstStyle/>
          <a:p>
            <a:r>
              <a:rPr lang="en-CA" sz="2400" dirty="0" smtClean="0"/>
              <a:t>colour models</a:t>
            </a:r>
            <a:endParaRPr lang="en-CA" sz="2400" dirty="0"/>
          </a:p>
        </p:txBody>
      </p:sp>
      <p:sp>
        <p:nvSpPr>
          <p:cNvPr id="13" name="TextBox 12"/>
          <p:cNvSpPr txBox="1"/>
          <p:nvPr/>
        </p:nvSpPr>
        <p:spPr>
          <a:xfrm>
            <a:off x="3563888" y="1484784"/>
            <a:ext cx="1948931" cy="461665"/>
          </a:xfrm>
          <a:prstGeom prst="rect">
            <a:avLst/>
          </a:prstGeom>
          <a:noFill/>
        </p:spPr>
        <p:txBody>
          <a:bodyPr wrap="none" rtlCol="0">
            <a:spAutoFit/>
          </a:bodyPr>
          <a:lstStyle/>
          <a:p>
            <a:r>
              <a:rPr lang="en-CA" sz="2400" dirty="0" smtClean="0"/>
              <a:t>“sub-</a:t>
            </a:r>
            <a:r>
              <a:rPr lang="en-CA" sz="2400" dirty="0" err="1" smtClean="0"/>
              <a:t>labeling</a:t>
            </a:r>
            <a:r>
              <a:rPr lang="en-CA" sz="2400" dirty="0" smtClean="0"/>
              <a:t>”</a:t>
            </a:r>
            <a:endParaRPr lang="en-CA" sz="2400" dirty="0"/>
          </a:p>
        </p:txBody>
      </p:sp>
      <p:sp>
        <p:nvSpPr>
          <p:cNvPr id="14" name="TextBox 13"/>
          <p:cNvSpPr txBox="1"/>
          <p:nvPr/>
        </p:nvSpPr>
        <p:spPr>
          <a:xfrm>
            <a:off x="3124200" y="381000"/>
            <a:ext cx="2560316" cy="523220"/>
          </a:xfrm>
          <a:prstGeom prst="rect">
            <a:avLst/>
          </a:prstGeom>
          <a:noFill/>
        </p:spPr>
        <p:txBody>
          <a:bodyPr wrap="none" rtlCol="0">
            <a:spAutoFit/>
          </a:bodyPr>
          <a:lstStyle/>
          <a:p>
            <a:r>
              <a:rPr lang="en-US" sz="2800" i="1" dirty="0" smtClean="0"/>
              <a:t>EMMCVPR 2011</a:t>
            </a:r>
            <a:endParaRPr lang="en-US" sz="2400"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Main Idea</a:t>
            </a:r>
            <a:endParaRPr lang="en-CA" dirty="0"/>
          </a:p>
        </p:txBody>
      </p:sp>
      <p:sp>
        <p:nvSpPr>
          <p:cNvPr id="3" name="Content Placeholder 2"/>
          <p:cNvSpPr>
            <a:spLocks noGrp="1"/>
          </p:cNvSpPr>
          <p:nvPr>
            <p:ph idx="1"/>
          </p:nvPr>
        </p:nvSpPr>
        <p:spPr>
          <a:xfrm>
            <a:off x="457200" y="1268760"/>
            <a:ext cx="8686800" cy="4857403"/>
          </a:xfrm>
        </p:spPr>
        <p:txBody>
          <a:bodyPr>
            <a:normAutofit/>
          </a:bodyPr>
          <a:lstStyle/>
          <a:p>
            <a:r>
              <a:rPr lang="en-CA" dirty="0" smtClean="0"/>
              <a:t>Standard MRF:</a:t>
            </a:r>
          </a:p>
          <a:p>
            <a:endParaRPr lang="en-CA" dirty="0" smtClean="0"/>
          </a:p>
          <a:p>
            <a:pPr>
              <a:buNone/>
            </a:pPr>
            <a:endParaRPr lang="en-CA" dirty="0" smtClean="0"/>
          </a:p>
          <a:p>
            <a:r>
              <a:rPr lang="en-CA" dirty="0" smtClean="0"/>
              <a:t>Two-level MRF: </a:t>
            </a:r>
          </a:p>
          <a:p>
            <a:endParaRPr lang="en-CA" dirty="0" smtClean="0"/>
          </a:p>
          <a:p>
            <a:endParaRPr lang="en-CA" dirty="0" smtClean="0"/>
          </a:p>
          <a:p>
            <a:pPr>
              <a:buNone/>
            </a:pPr>
            <a:endParaRPr lang="en-CA" dirty="0" smtClean="0"/>
          </a:p>
          <a:p>
            <a:endParaRPr lang="en-CA" dirty="0" smtClean="0"/>
          </a:p>
          <a:p>
            <a:endParaRPr lang="en-CA" dirty="0" smtClean="0"/>
          </a:p>
        </p:txBody>
      </p:sp>
      <p:sp>
        <p:nvSpPr>
          <p:cNvPr id="4" name="Slide Number Placeholder 3"/>
          <p:cNvSpPr>
            <a:spLocks noGrp="1"/>
          </p:cNvSpPr>
          <p:nvPr>
            <p:ph type="sldNum" sz="quarter" idx="12"/>
          </p:nvPr>
        </p:nvSpPr>
        <p:spPr/>
        <p:txBody>
          <a:bodyPr/>
          <a:lstStyle/>
          <a:p>
            <a:fld id="{2AF8D151-8025-4275-8083-2A869F4632CD}" type="slidenum">
              <a:rPr lang="en-US" smtClean="0"/>
              <a:pPr/>
              <a:t>55</a:t>
            </a:fld>
            <a:endParaRPr lang="en-US" dirty="0"/>
          </a:p>
        </p:txBody>
      </p:sp>
      <p:grpSp>
        <p:nvGrpSpPr>
          <p:cNvPr id="15" name="Group 43"/>
          <p:cNvGrpSpPr/>
          <p:nvPr/>
        </p:nvGrpSpPr>
        <p:grpSpPr>
          <a:xfrm>
            <a:off x="2946184" y="3429000"/>
            <a:ext cx="6090312" cy="2351560"/>
            <a:chOff x="2946184" y="3429000"/>
            <a:chExt cx="6090312" cy="2351560"/>
          </a:xfrm>
        </p:grpSpPr>
        <p:cxnSp>
          <p:nvCxnSpPr>
            <p:cNvPr id="5" name="Straight Connector 4"/>
            <p:cNvCxnSpPr/>
            <p:nvPr/>
          </p:nvCxnSpPr>
          <p:spPr>
            <a:xfrm rot="10800000">
              <a:off x="5610482" y="3933058"/>
              <a:ext cx="1121067" cy="643071"/>
            </a:xfrm>
            <a:prstGeom prst="line">
              <a:avLst/>
            </a:prstGeom>
            <a:ln w="12700">
              <a:solidFill>
                <a:schemeClr val="tx1"/>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flipV="1">
              <a:off x="4497063" y="3928502"/>
              <a:ext cx="1109589" cy="647626"/>
            </a:xfrm>
            <a:prstGeom prst="line">
              <a:avLst/>
            </a:prstGeom>
            <a:ln w="12700">
              <a:solidFill>
                <a:schemeClr val="tx1"/>
              </a:solidFill>
              <a:headEnd type="none" w="lg" len="lg"/>
              <a:tailEnd type="none"/>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flipH="1" flipV="1">
              <a:off x="3996113" y="4674066"/>
              <a:ext cx="602055" cy="393996"/>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6200000" flipV="1">
              <a:off x="4390257" y="4673919"/>
              <a:ext cx="608850" cy="401085"/>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4028596" y="5120526"/>
              <a:ext cx="125990" cy="125990"/>
            </a:xfrm>
            <a:prstGeom prst="ellipse">
              <a:avLst/>
            </a:prstGeom>
            <a:solidFill>
              <a:srgbClr val="00B0F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Oval 9"/>
            <p:cNvSpPr/>
            <p:nvPr/>
          </p:nvSpPr>
          <p:spPr>
            <a:xfrm>
              <a:off x="4306715" y="5162545"/>
              <a:ext cx="41335" cy="41335"/>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 name="Oval 10"/>
            <p:cNvSpPr/>
            <p:nvPr/>
          </p:nvSpPr>
          <p:spPr>
            <a:xfrm>
              <a:off x="4836418" y="5123923"/>
              <a:ext cx="125990" cy="125990"/>
            </a:xfrm>
            <a:prstGeom prst="ellipse">
              <a:avLst/>
            </a:prstGeom>
            <a:solidFill>
              <a:srgbClr val="0066FF"/>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 name="Oval 11"/>
            <p:cNvSpPr/>
            <p:nvPr/>
          </p:nvSpPr>
          <p:spPr>
            <a:xfrm>
              <a:off x="4432049" y="4511612"/>
              <a:ext cx="125990" cy="12599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 name="Oval 12"/>
            <p:cNvSpPr/>
            <p:nvPr/>
          </p:nvSpPr>
          <p:spPr>
            <a:xfrm>
              <a:off x="5541048" y="3863892"/>
              <a:ext cx="125990" cy="12599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 name="Rectangle 13"/>
            <p:cNvSpPr/>
            <p:nvPr/>
          </p:nvSpPr>
          <p:spPr>
            <a:xfrm>
              <a:off x="2946184" y="4077072"/>
              <a:ext cx="1808508" cy="461665"/>
            </a:xfrm>
            <a:prstGeom prst="rect">
              <a:avLst/>
            </a:prstGeom>
          </p:spPr>
          <p:txBody>
            <a:bodyPr wrap="none">
              <a:spAutoFit/>
            </a:bodyPr>
            <a:lstStyle/>
            <a:p>
              <a:pPr algn="ctr"/>
              <a:r>
                <a:rPr lang="en-CA" sz="2400" dirty="0" smtClean="0">
                  <a:solidFill>
                    <a:srgbClr val="0066FF"/>
                  </a:solidFill>
                  <a:latin typeface="cmr10" pitchFamily="34" charset="0"/>
                </a:rPr>
                <a:t>object MRF</a:t>
              </a:r>
              <a:endParaRPr lang="en-CA" sz="2400" dirty="0">
                <a:solidFill>
                  <a:srgbClr val="0066FF"/>
                </a:solidFill>
                <a:latin typeface="cmr10" pitchFamily="34" charset="0"/>
              </a:endParaRPr>
            </a:p>
          </p:txBody>
        </p:sp>
        <p:sp>
          <p:nvSpPr>
            <p:cNvPr id="16" name="Oval 15"/>
            <p:cNvSpPr/>
            <p:nvPr/>
          </p:nvSpPr>
          <p:spPr>
            <a:xfrm>
              <a:off x="4481701" y="5162545"/>
              <a:ext cx="41335" cy="41335"/>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 name="Oval 16"/>
            <p:cNvSpPr/>
            <p:nvPr/>
          </p:nvSpPr>
          <p:spPr>
            <a:xfrm>
              <a:off x="4656686" y="5162545"/>
              <a:ext cx="41335" cy="41335"/>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8" name="Straight Connector 17"/>
            <p:cNvCxnSpPr/>
            <p:nvPr/>
          </p:nvCxnSpPr>
          <p:spPr>
            <a:xfrm rot="5400000" flipH="1" flipV="1">
              <a:off x="6228361" y="4674066"/>
              <a:ext cx="602055" cy="393996"/>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V="1">
              <a:off x="6622505" y="4673919"/>
              <a:ext cx="608850" cy="401085"/>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6260844" y="5120526"/>
              <a:ext cx="125990" cy="125990"/>
            </a:xfrm>
            <a:prstGeom prst="ellipse">
              <a:avLst/>
            </a:prstGeom>
            <a:solidFill>
              <a:schemeClr val="accent6">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rgbClr val="FF0000"/>
                </a:solidFill>
              </a:endParaRPr>
            </a:p>
          </p:txBody>
        </p:sp>
        <p:sp>
          <p:nvSpPr>
            <p:cNvPr id="21" name="Oval 20"/>
            <p:cNvSpPr/>
            <p:nvPr/>
          </p:nvSpPr>
          <p:spPr>
            <a:xfrm>
              <a:off x="6538963" y="5162545"/>
              <a:ext cx="41335" cy="41335"/>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rgbClr val="FF0000"/>
                </a:solidFill>
              </a:endParaRPr>
            </a:p>
          </p:txBody>
        </p:sp>
        <p:sp>
          <p:nvSpPr>
            <p:cNvPr id="22" name="Oval 21"/>
            <p:cNvSpPr/>
            <p:nvPr/>
          </p:nvSpPr>
          <p:spPr>
            <a:xfrm>
              <a:off x="7068666" y="5123923"/>
              <a:ext cx="125990" cy="125990"/>
            </a:xfrm>
            <a:prstGeom prst="ellipse">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rgbClr val="FF0000"/>
                </a:solidFill>
              </a:endParaRPr>
            </a:p>
          </p:txBody>
        </p:sp>
        <p:sp>
          <p:nvSpPr>
            <p:cNvPr id="23" name="Oval 22"/>
            <p:cNvSpPr/>
            <p:nvPr/>
          </p:nvSpPr>
          <p:spPr>
            <a:xfrm>
              <a:off x="6664297" y="4511612"/>
              <a:ext cx="125990" cy="12599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4" name="Oval 23"/>
            <p:cNvSpPr/>
            <p:nvPr/>
          </p:nvSpPr>
          <p:spPr>
            <a:xfrm>
              <a:off x="6713949" y="5162545"/>
              <a:ext cx="41335" cy="41335"/>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rgbClr val="FF0000"/>
                </a:solidFill>
              </a:endParaRPr>
            </a:p>
          </p:txBody>
        </p:sp>
        <p:sp>
          <p:nvSpPr>
            <p:cNvPr id="25" name="Oval 24"/>
            <p:cNvSpPr/>
            <p:nvPr/>
          </p:nvSpPr>
          <p:spPr>
            <a:xfrm>
              <a:off x="6888935" y="5162545"/>
              <a:ext cx="41335" cy="41335"/>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rgbClr val="FF0000"/>
                </a:solidFill>
              </a:endParaRPr>
            </a:p>
          </p:txBody>
        </p:sp>
        <p:sp>
          <p:nvSpPr>
            <p:cNvPr id="26" name="TextBox 1288"/>
            <p:cNvSpPr txBox="1">
              <a:spLocks noChangeArrowheads="1"/>
            </p:cNvSpPr>
            <p:nvPr/>
          </p:nvSpPr>
          <p:spPr bwMode="auto">
            <a:xfrm>
              <a:off x="3572095" y="5318895"/>
              <a:ext cx="1828800" cy="461665"/>
            </a:xfrm>
            <a:prstGeom prst="rect">
              <a:avLst/>
            </a:prstGeom>
            <a:noFill/>
            <a:ln w="9525">
              <a:noFill/>
              <a:miter lim="800000"/>
              <a:headEnd/>
              <a:tailEnd/>
            </a:ln>
          </p:spPr>
          <p:txBody>
            <a:bodyPr wrap="square">
              <a:spAutoFit/>
            </a:bodyPr>
            <a:lstStyle/>
            <a:p>
              <a:pPr algn="ctr"/>
              <a:r>
                <a:rPr lang="en-CA" sz="2400" dirty="0" smtClean="0">
                  <a:latin typeface="cmr10" pitchFamily="34" charset="0"/>
                </a:rPr>
                <a:t>GMMs</a:t>
              </a:r>
              <a:endParaRPr lang="en-CA" sz="2400" dirty="0">
                <a:latin typeface="cmr10" pitchFamily="34" charset="0"/>
              </a:endParaRPr>
            </a:p>
          </p:txBody>
        </p:sp>
        <p:sp>
          <p:nvSpPr>
            <p:cNvPr id="27" name="TextBox 1288"/>
            <p:cNvSpPr txBox="1">
              <a:spLocks noChangeArrowheads="1"/>
            </p:cNvSpPr>
            <p:nvPr/>
          </p:nvSpPr>
          <p:spPr bwMode="auto">
            <a:xfrm>
              <a:off x="5826504" y="5311692"/>
              <a:ext cx="1828800" cy="461665"/>
            </a:xfrm>
            <a:prstGeom prst="rect">
              <a:avLst/>
            </a:prstGeom>
            <a:noFill/>
            <a:ln w="9525">
              <a:noFill/>
              <a:miter lim="800000"/>
              <a:headEnd/>
              <a:tailEnd/>
            </a:ln>
          </p:spPr>
          <p:txBody>
            <a:bodyPr wrap="square">
              <a:spAutoFit/>
            </a:bodyPr>
            <a:lstStyle/>
            <a:p>
              <a:pPr algn="ctr"/>
              <a:r>
                <a:rPr lang="en-CA" sz="2400" dirty="0" smtClean="0">
                  <a:latin typeface="cmr10" pitchFamily="34" charset="0"/>
                </a:rPr>
                <a:t>GMMs</a:t>
              </a:r>
              <a:endParaRPr lang="en-CA" sz="2400" dirty="0">
                <a:latin typeface="cmr10" pitchFamily="34" charset="0"/>
              </a:endParaRPr>
            </a:p>
          </p:txBody>
        </p:sp>
        <p:sp>
          <p:nvSpPr>
            <p:cNvPr id="31" name="Rectangle 30"/>
            <p:cNvSpPr/>
            <p:nvPr/>
          </p:nvSpPr>
          <p:spPr>
            <a:xfrm>
              <a:off x="6474576" y="4077072"/>
              <a:ext cx="2561920" cy="461665"/>
            </a:xfrm>
            <a:prstGeom prst="rect">
              <a:avLst/>
            </a:prstGeom>
          </p:spPr>
          <p:txBody>
            <a:bodyPr wrap="none">
              <a:spAutoFit/>
            </a:bodyPr>
            <a:lstStyle/>
            <a:p>
              <a:pPr algn="ctr"/>
              <a:r>
                <a:rPr lang="en-CA" sz="2400" dirty="0" smtClean="0">
                  <a:solidFill>
                    <a:srgbClr val="FF3300"/>
                  </a:solidFill>
                  <a:latin typeface="cmr10" pitchFamily="34" charset="0"/>
                </a:rPr>
                <a:t>background MRF</a:t>
              </a:r>
              <a:endParaRPr lang="en-CA" sz="2400" dirty="0">
                <a:solidFill>
                  <a:srgbClr val="FF3300"/>
                </a:solidFill>
                <a:latin typeface="cmr10" pitchFamily="34" charset="0"/>
              </a:endParaRPr>
            </a:p>
          </p:txBody>
        </p:sp>
        <p:sp>
          <p:nvSpPr>
            <p:cNvPr id="32" name="Rectangle 31"/>
            <p:cNvSpPr/>
            <p:nvPr/>
          </p:nvSpPr>
          <p:spPr>
            <a:xfrm>
              <a:off x="4346434" y="3429000"/>
              <a:ext cx="2488182" cy="461665"/>
            </a:xfrm>
            <a:prstGeom prst="rect">
              <a:avLst/>
            </a:prstGeom>
          </p:spPr>
          <p:txBody>
            <a:bodyPr wrap="none">
              <a:spAutoFit/>
            </a:bodyPr>
            <a:lstStyle/>
            <a:p>
              <a:pPr algn="ctr"/>
              <a:r>
                <a:rPr lang="en-CA" sz="2400" dirty="0" smtClean="0">
                  <a:latin typeface="cmr10" pitchFamily="34" charset="0"/>
                </a:rPr>
                <a:t>image-level MRF</a:t>
              </a:r>
              <a:endParaRPr lang="en-CA" sz="2400" dirty="0">
                <a:latin typeface="cmr10" pitchFamily="34" charset="0"/>
              </a:endParaRPr>
            </a:p>
          </p:txBody>
        </p:sp>
      </p:grpSp>
      <p:pic>
        <p:nvPicPr>
          <p:cNvPr id="33" name="Picture 3"/>
          <p:cNvPicPr>
            <a:picLocks noChangeAspect="1" noChangeArrowheads="1"/>
          </p:cNvPicPr>
          <p:nvPr/>
        </p:nvPicPr>
        <p:blipFill>
          <a:blip r:embed="rId2" cstate="print"/>
          <a:srcRect/>
          <a:stretch>
            <a:fillRect/>
          </a:stretch>
        </p:blipFill>
        <p:spPr bwMode="auto">
          <a:xfrm>
            <a:off x="1043608" y="4293096"/>
            <a:ext cx="1504663" cy="2017425"/>
          </a:xfrm>
          <a:prstGeom prst="rect">
            <a:avLst/>
          </a:prstGeom>
          <a:noFill/>
          <a:ln w="9525">
            <a:noFill/>
            <a:miter lim="800000"/>
            <a:headEnd/>
            <a:tailEnd/>
          </a:ln>
        </p:spPr>
      </p:pic>
      <p:cxnSp>
        <p:nvCxnSpPr>
          <p:cNvPr id="34" name="Straight Connector 33"/>
          <p:cNvCxnSpPr/>
          <p:nvPr/>
        </p:nvCxnSpPr>
        <p:spPr>
          <a:xfrm rot="10800000">
            <a:off x="5584708" y="1932369"/>
            <a:ext cx="900950" cy="640452"/>
          </a:xfrm>
          <a:prstGeom prst="line">
            <a:avLst/>
          </a:prstGeom>
          <a:ln w="12700">
            <a:solidFill>
              <a:schemeClr val="tx1"/>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V="1">
            <a:off x="4727691" y="1927812"/>
            <a:ext cx="853186" cy="638569"/>
          </a:xfrm>
          <a:prstGeom prst="line">
            <a:avLst/>
          </a:prstGeom>
          <a:ln w="12700">
            <a:solidFill>
              <a:schemeClr val="tx1"/>
            </a:solidFill>
            <a:headEnd type="none" w="lg" len="lg"/>
            <a:tailEnd type="none"/>
          </a:ln>
        </p:spPr>
        <p:style>
          <a:lnRef idx="1">
            <a:schemeClr val="accent1"/>
          </a:lnRef>
          <a:fillRef idx="0">
            <a:schemeClr val="accent1"/>
          </a:fillRef>
          <a:effectRef idx="0">
            <a:schemeClr val="accent1"/>
          </a:effectRef>
          <a:fontRef idx="minor">
            <a:schemeClr val="tx1"/>
          </a:fontRef>
        </p:style>
      </p:cxnSp>
      <p:sp>
        <p:nvSpPr>
          <p:cNvPr id="36" name="Oval 35"/>
          <p:cNvSpPr/>
          <p:nvPr/>
        </p:nvSpPr>
        <p:spPr>
          <a:xfrm>
            <a:off x="4660222" y="2510922"/>
            <a:ext cx="125990" cy="125990"/>
          </a:xfrm>
          <a:prstGeom prst="ellipse">
            <a:avLst/>
          </a:prstGeom>
          <a:solidFill>
            <a:srgbClr val="0066FF"/>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7" name="Oval 36"/>
          <p:cNvSpPr/>
          <p:nvPr/>
        </p:nvSpPr>
        <p:spPr>
          <a:xfrm>
            <a:off x="5515273" y="1863202"/>
            <a:ext cx="125990" cy="12599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8" name="Rectangle 37"/>
          <p:cNvSpPr/>
          <p:nvPr/>
        </p:nvSpPr>
        <p:spPr>
          <a:xfrm>
            <a:off x="3030341" y="2076382"/>
            <a:ext cx="1906292" cy="461665"/>
          </a:xfrm>
          <a:prstGeom prst="rect">
            <a:avLst/>
          </a:prstGeom>
        </p:spPr>
        <p:txBody>
          <a:bodyPr wrap="none">
            <a:spAutoFit/>
          </a:bodyPr>
          <a:lstStyle/>
          <a:p>
            <a:pPr algn="ctr"/>
            <a:r>
              <a:rPr lang="en-CA" sz="2400" dirty="0" smtClean="0">
                <a:solidFill>
                  <a:srgbClr val="0066FF"/>
                </a:solidFill>
                <a:latin typeface="cmr10" pitchFamily="34" charset="0"/>
              </a:rPr>
              <a:t>object GMM</a:t>
            </a:r>
            <a:endParaRPr lang="en-CA" sz="2400" dirty="0">
              <a:solidFill>
                <a:srgbClr val="0066FF"/>
              </a:solidFill>
              <a:latin typeface="cmr10" pitchFamily="34" charset="0"/>
            </a:endParaRPr>
          </a:p>
        </p:txBody>
      </p:sp>
      <p:sp>
        <p:nvSpPr>
          <p:cNvPr id="39" name="Oval 38"/>
          <p:cNvSpPr/>
          <p:nvPr/>
        </p:nvSpPr>
        <p:spPr>
          <a:xfrm>
            <a:off x="6417905" y="2510922"/>
            <a:ext cx="125990" cy="125990"/>
          </a:xfrm>
          <a:prstGeom prst="ellipse">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0" name="Rectangle 39"/>
          <p:cNvSpPr/>
          <p:nvPr/>
        </p:nvSpPr>
        <p:spPr>
          <a:xfrm>
            <a:off x="6304785" y="2076382"/>
            <a:ext cx="2659703" cy="461665"/>
          </a:xfrm>
          <a:prstGeom prst="rect">
            <a:avLst/>
          </a:prstGeom>
        </p:spPr>
        <p:txBody>
          <a:bodyPr wrap="none">
            <a:spAutoFit/>
          </a:bodyPr>
          <a:lstStyle/>
          <a:p>
            <a:pPr algn="ctr"/>
            <a:r>
              <a:rPr lang="en-CA" sz="2400" dirty="0" smtClean="0">
                <a:solidFill>
                  <a:srgbClr val="FF3300"/>
                </a:solidFill>
                <a:latin typeface="cmr10" pitchFamily="34" charset="0"/>
              </a:rPr>
              <a:t>background GMM</a:t>
            </a:r>
            <a:endParaRPr lang="en-CA" sz="2400" dirty="0">
              <a:solidFill>
                <a:srgbClr val="FF3300"/>
              </a:solidFill>
              <a:latin typeface="cmr10" pitchFamily="34" charset="0"/>
            </a:endParaRPr>
          </a:p>
        </p:txBody>
      </p:sp>
      <p:sp>
        <p:nvSpPr>
          <p:cNvPr id="41" name="Rectangle 40"/>
          <p:cNvSpPr/>
          <p:nvPr/>
        </p:nvSpPr>
        <p:spPr>
          <a:xfrm>
            <a:off x="4320659" y="1428310"/>
            <a:ext cx="2488182" cy="461665"/>
          </a:xfrm>
          <a:prstGeom prst="rect">
            <a:avLst/>
          </a:prstGeom>
        </p:spPr>
        <p:txBody>
          <a:bodyPr wrap="none">
            <a:spAutoFit/>
          </a:bodyPr>
          <a:lstStyle/>
          <a:p>
            <a:pPr algn="ctr"/>
            <a:r>
              <a:rPr lang="en-CA" sz="2400" dirty="0" smtClean="0">
                <a:latin typeface="cmr10" pitchFamily="34" charset="0"/>
              </a:rPr>
              <a:t>image-level MRF</a:t>
            </a:r>
            <a:endParaRPr lang="en-CA" sz="2400" dirty="0">
              <a:latin typeface="cmr10" pitchFamily="34" charset="0"/>
            </a:endParaRPr>
          </a:p>
        </p:txBody>
      </p:sp>
      <p:grpSp>
        <p:nvGrpSpPr>
          <p:cNvPr id="28" name="Group 48"/>
          <p:cNvGrpSpPr/>
          <p:nvPr/>
        </p:nvGrpSpPr>
        <p:grpSpPr>
          <a:xfrm>
            <a:off x="3704954" y="5877272"/>
            <a:ext cx="4107406" cy="657364"/>
            <a:chOff x="3814752" y="5661248"/>
            <a:chExt cx="4107406" cy="657364"/>
          </a:xfrm>
        </p:grpSpPr>
        <p:sp>
          <p:nvSpPr>
            <p:cNvPr id="42" name="TextBox 41"/>
            <p:cNvSpPr txBox="1"/>
            <p:nvPr/>
          </p:nvSpPr>
          <p:spPr>
            <a:xfrm>
              <a:off x="3814752" y="5949280"/>
              <a:ext cx="4107406" cy="369332"/>
            </a:xfrm>
            <a:prstGeom prst="rect">
              <a:avLst/>
            </a:prstGeom>
            <a:noFill/>
          </p:spPr>
          <p:txBody>
            <a:bodyPr wrap="none" rtlCol="0">
              <a:spAutoFit/>
            </a:bodyPr>
            <a:lstStyle/>
            <a:p>
              <a:r>
                <a:rPr lang="en-CA" i="1" dirty="0" smtClean="0"/>
                <a:t>unknown number of labels in each group!</a:t>
              </a:r>
              <a:endParaRPr lang="en-CA" i="1" dirty="0"/>
            </a:p>
          </p:txBody>
        </p:sp>
        <p:cxnSp>
          <p:nvCxnSpPr>
            <p:cNvPr id="46" name="Straight Arrow Connector 45"/>
            <p:cNvCxnSpPr>
              <a:stCxn id="42" idx="0"/>
            </p:cNvCxnSpPr>
            <p:nvPr/>
          </p:nvCxnSpPr>
          <p:spPr>
            <a:xfrm rot="16200000" flipV="1">
              <a:off x="5237651" y="5318476"/>
              <a:ext cx="288032" cy="973576"/>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Our multi-label energy functional</a:t>
            </a:r>
            <a:endParaRPr lang="en-CA"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56</a:t>
            </a:fld>
            <a:endParaRPr lang="en-US" dirty="0"/>
          </a:p>
        </p:txBody>
      </p:sp>
      <p:sp>
        <p:nvSpPr>
          <p:cNvPr id="9" name="Content Placeholder 8"/>
          <p:cNvSpPr>
            <a:spLocks noGrp="1"/>
          </p:cNvSpPr>
          <p:nvPr>
            <p:ph idx="1"/>
          </p:nvPr>
        </p:nvSpPr>
        <p:spPr>
          <a:xfrm>
            <a:off x="228600" y="3124200"/>
            <a:ext cx="6096000" cy="2590800"/>
          </a:xfrm>
        </p:spPr>
        <p:txBody>
          <a:bodyPr>
            <a:noAutofit/>
          </a:bodyPr>
          <a:lstStyle/>
          <a:p>
            <a:r>
              <a:rPr lang="en-CA" sz="2800" dirty="0" smtClean="0">
                <a:latin typeface="+mj-lt"/>
              </a:rPr>
              <a:t>Penalizes number of GMMs (labels)</a:t>
            </a:r>
          </a:p>
          <a:p>
            <a:pPr lvl="1"/>
            <a:r>
              <a:rPr lang="en-CA" dirty="0" smtClean="0">
                <a:latin typeface="+mj-lt"/>
              </a:rPr>
              <a:t>prefer fewer, simpler models</a:t>
            </a:r>
          </a:p>
          <a:p>
            <a:pPr lvl="1"/>
            <a:r>
              <a:rPr lang="en-CA" dirty="0" smtClean="0">
                <a:latin typeface="+mj-lt"/>
              </a:rPr>
              <a:t>MDL / information criterion                               regularize “unsupervised” aspect</a:t>
            </a:r>
          </a:p>
          <a:p>
            <a:pPr lvl="1"/>
            <a:endParaRPr lang="en-CA" sz="1200" dirty="0" smtClean="0">
              <a:latin typeface="+mj-lt"/>
            </a:endParaRPr>
          </a:p>
          <a:p>
            <a:r>
              <a:rPr lang="en-CA" sz="2800" dirty="0" smtClean="0">
                <a:latin typeface="+mj-lt"/>
              </a:rPr>
              <a:t>Discontinuity cost </a:t>
            </a:r>
            <a:r>
              <a:rPr lang="en-CA" sz="2800" i="1" dirty="0" smtClean="0">
                <a:latin typeface="+mj-lt"/>
              </a:rPr>
              <a:t>c</a:t>
            </a:r>
            <a:r>
              <a:rPr lang="en-CA" sz="2800" dirty="0" smtClean="0">
                <a:latin typeface="+mj-lt"/>
              </a:rPr>
              <a:t> is higher between labels of different categories</a:t>
            </a:r>
          </a:p>
          <a:p>
            <a:pPr>
              <a:buNone/>
            </a:pPr>
            <a:endParaRPr lang="en-CA" sz="2800" dirty="0">
              <a:latin typeface="+mj-lt"/>
            </a:endParaRPr>
          </a:p>
        </p:txBody>
      </p:sp>
      <p:grpSp>
        <p:nvGrpSpPr>
          <p:cNvPr id="3" name="Group 30"/>
          <p:cNvGrpSpPr/>
          <p:nvPr/>
        </p:nvGrpSpPr>
        <p:grpSpPr>
          <a:xfrm>
            <a:off x="1295400" y="1222648"/>
            <a:ext cx="1512168" cy="504056"/>
            <a:chOff x="2351358" y="2060848"/>
            <a:chExt cx="1512168" cy="504056"/>
          </a:xfrm>
        </p:grpSpPr>
        <p:sp>
          <p:nvSpPr>
            <p:cNvPr id="10" name="Left Brace 9"/>
            <p:cNvSpPr/>
            <p:nvPr/>
          </p:nvSpPr>
          <p:spPr>
            <a:xfrm rot="5400000">
              <a:off x="3035434" y="1736812"/>
              <a:ext cx="144016" cy="1512168"/>
            </a:xfrm>
            <a:prstGeom prst="leftBrace">
              <a:avLst>
                <a:gd name="adj1" fmla="val 65023"/>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1" name="TextBox 10"/>
            <p:cNvSpPr txBox="1"/>
            <p:nvPr/>
          </p:nvSpPr>
          <p:spPr>
            <a:xfrm>
              <a:off x="2567382" y="2060848"/>
              <a:ext cx="1124219" cy="369332"/>
            </a:xfrm>
            <a:prstGeom prst="rect">
              <a:avLst/>
            </a:prstGeom>
            <a:noFill/>
          </p:spPr>
          <p:txBody>
            <a:bodyPr wrap="none" rtlCol="0">
              <a:spAutoFit/>
            </a:bodyPr>
            <a:lstStyle/>
            <a:p>
              <a:r>
                <a:rPr lang="en-CA" dirty="0" smtClean="0"/>
                <a:t>data costs</a:t>
              </a:r>
              <a:endParaRPr lang="en-CA" dirty="0"/>
            </a:p>
          </p:txBody>
        </p:sp>
      </p:grpSp>
      <p:sp>
        <p:nvSpPr>
          <p:cNvPr id="12" name="Left Brace 11"/>
          <p:cNvSpPr/>
          <p:nvPr/>
        </p:nvSpPr>
        <p:spPr>
          <a:xfrm rot="5400000">
            <a:off x="4320716" y="538572"/>
            <a:ext cx="144016" cy="2232248"/>
          </a:xfrm>
          <a:prstGeom prst="leftBrace">
            <a:avLst>
              <a:gd name="adj1" fmla="val 65023"/>
              <a:gd name="adj2" fmla="val 50000"/>
            </a:avLst>
          </a:prstGeom>
          <a:ln>
            <a:solidFill>
              <a:srgbClr val="0066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13" name="TextBox 12"/>
          <p:cNvSpPr txBox="1"/>
          <p:nvPr/>
        </p:nvSpPr>
        <p:spPr>
          <a:xfrm>
            <a:off x="3657600" y="1222648"/>
            <a:ext cx="1425711" cy="369332"/>
          </a:xfrm>
          <a:prstGeom prst="rect">
            <a:avLst/>
          </a:prstGeom>
          <a:noFill/>
        </p:spPr>
        <p:txBody>
          <a:bodyPr wrap="none" rtlCol="0">
            <a:spAutoFit/>
          </a:bodyPr>
          <a:lstStyle/>
          <a:p>
            <a:r>
              <a:rPr lang="en-CA" dirty="0" smtClean="0">
                <a:solidFill>
                  <a:srgbClr val="0066FF"/>
                </a:solidFill>
              </a:rPr>
              <a:t>smooth costs</a:t>
            </a:r>
            <a:endParaRPr lang="en-CA" dirty="0">
              <a:solidFill>
                <a:srgbClr val="0066FF"/>
              </a:solidFill>
            </a:endParaRPr>
          </a:p>
        </p:txBody>
      </p:sp>
      <p:sp>
        <p:nvSpPr>
          <p:cNvPr id="14" name="Left Brace 13"/>
          <p:cNvSpPr/>
          <p:nvPr/>
        </p:nvSpPr>
        <p:spPr>
          <a:xfrm rot="5400000">
            <a:off x="7192144" y="334144"/>
            <a:ext cx="169912" cy="2667000"/>
          </a:xfrm>
          <a:prstGeom prst="leftBrace">
            <a:avLst>
              <a:gd name="adj1" fmla="val 65023"/>
              <a:gd name="adj2" fmla="val 50000"/>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15" name="TextBox 14"/>
          <p:cNvSpPr txBox="1"/>
          <p:nvPr/>
        </p:nvSpPr>
        <p:spPr>
          <a:xfrm>
            <a:off x="6705600" y="1219200"/>
            <a:ext cx="1162819" cy="369332"/>
          </a:xfrm>
          <a:prstGeom prst="rect">
            <a:avLst/>
          </a:prstGeom>
          <a:noFill/>
        </p:spPr>
        <p:txBody>
          <a:bodyPr wrap="none" rtlCol="0">
            <a:spAutoFit/>
          </a:bodyPr>
          <a:lstStyle/>
          <a:p>
            <a:r>
              <a:rPr lang="en-CA" dirty="0" smtClean="0">
                <a:solidFill>
                  <a:srgbClr val="FF0000"/>
                </a:solidFill>
              </a:rPr>
              <a:t>label costs</a:t>
            </a:r>
            <a:endParaRPr lang="en-CA" dirty="0">
              <a:solidFill>
                <a:srgbClr val="FF0000"/>
              </a:solidFill>
            </a:endParaRPr>
          </a:p>
        </p:txBody>
      </p:sp>
      <p:grpSp>
        <p:nvGrpSpPr>
          <p:cNvPr id="5" name="Group 60"/>
          <p:cNvGrpSpPr/>
          <p:nvPr/>
        </p:nvGrpSpPr>
        <p:grpSpPr>
          <a:xfrm>
            <a:off x="6084168" y="3361075"/>
            <a:ext cx="3312368" cy="1628636"/>
            <a:chOff x="6012160" y="4032612"/>
            <a:chExt cx="3312368" cy="1628636"/>
          </a:xfrm>
        </p:grpSpPr>
        <p:cxnSp>
          <p:nvCxnSpPr>
            <p:cNvPr id="22" name="Straight Connector 21"/>
            <p:cNvCxnSpPr/>
            <p:nvPr/>
          </p:nvCxnSpPr>
          <p:spPr>
            <a:xfrm rot="10800000">
              <a:off x="7690511" y="4101780"/>
              <a:ext cx="705345" cy="464679"/>
            </a:xfrm>
            <a:prstGeom prst="line">
              <a:avLst/>
            </a:prstGeom>
            <a:ln w="12700">
              <a:solidFill>
                <a:schemeClr val="tx1"/>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6938356" y="4097222"/>
              <a:ext cx="748321" cy="474778"/>
            </a:xfrm>
            <a:prstGeom prst="line">
              <a:avLst/>
            </a:prstGeom>
            <a:ln w="12700">
              <a:solidFill>
                <a:schemeClr val="tx1"/>
              </a:solidFill>
              <a:headEnd type="none" w="lg" len="lg"/>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flipH="1" flipV="1">
              <a:off x="6476854" y="4613415"/>
              <a:ext cx="503219" cy="411481"/>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V="1">
              <a:off x="6884177" y="4617574"/>
              <a:ext cx="497677" cy="397620"/>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8" name="Oval 27"/>
            <p:cNvSpPr/>
            <p:nvPr/>
          </p:nvSpPr>
          <p:spPr>
            <a:xfrm>
              <a:off x="6468661" y="5001214"/>
              <a:ext cx="125990" cy="125990"/>
            </a:xfrm>
            <a:prstGeom prst="ellipse">
              <a:avLst/>
            </a:prstGeom>
            <a:solidFill>
              <a:srgbClr val="00B0F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9" name="Oval 28"/>
            <p:cNvSpPr/>
            <p:nvPr/>
          </p:nvSpPr>
          <p:spPr>
            <a:xfrm>
              <a:off x="6746780" y="5043233"/>
              <a:ext cx="41335" cy="41335"/>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2" name="Oval 31"/>
            <p:cNvSpPr/>
            <p:nvPr/>
          </p:nvSpPr>
          <p:spPr>
            <a:xfrm>
              <a:off x="7276483" y="5004611"/>
              <a:ext cx="125990" cy="125990"/>
            </a:xfrm>
            <a:prstGeom prst="ellipse">
              <a:avLst/>
            </a:prstGeom>
            <a:solidFill>
              <a:srgbClr val="0066FF"/>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4" name="Oval 33"/>
            <p:cNvSpPr/>
            <p:nvPr/>
          </p:nvSpPr>
          <p:spPr>
            <a:xfrm>
              <a:off x="6872114" y="4509120"/>
              <a:ext cx="125990" cy="12599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5" name="Oval 34"/>
            <p:cNvSpPr/>
            <p:nvPr/>
          </p:nvSpPr>
          <p:spPr>
            <a:xfrm>
              <a:off x="7621073" y="4032612"/>
              <a:ext cx="125990" cy="12599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7" name="Oval 36"/>
            <p:cNvSpPr/>
            <p:nvPr/>
          </p:nvSpPr>
          <p:spPr>
            <a:xfrm>
              <a:off x="6921766" y="5043233"/>
              <a:ext cx="41335" cy="41335"/>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8" name="Oval 37"/>
            <p:cNvSpPr/>
            <p:nvPr/>
          </p:nvSpPr>
          <p:spPr>
            <a:xfrm>
              <a:off x="7096751" y="5043233"/>
              <a:ext cx="41335" cy="41335"/>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39" name="Straight Connector 38"/>
            <p:cNvCxnSpPr/>
            <p:nvPr/>
          </p:nvCxnSpPr>
          <p:spPr>
            <a:xfrm rot="5400000" flipH="1" flipV="1">
              <a:off x="7944620" y="4614231"/>
              <a:ext cx="497677" cy="404306"/>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V="1">
              <a:off x="8351944" y="4611214"/>
              <a:ext cx="497677" cy="410340"/>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Oval 40"/>
            <p:cNvSpPr/>
            <p:nvPr/>
          </p:nvSpPr>
          <p:spPr>
            <a:xfrm>
              <a:off x="7930068" y="5001214"/>
              <a:ext cx="125990" cy="125990"/>
            </a:xfrm>
            <a:prstGeom prst="ellipse">
              <a:avLst/>
            </a:prstGeom>
            <a:solidFill>
              <a:schemeClr val="accent6">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rgbClr val="FF0000"/>
                </a:solidFill>
              </a:endParaRPr>
            </a:p>
          </p:txBody>
        </p:sp>
        <p:sp>
          <p:nvSpPr>
            <p:cNvPr id="42" name="Oval 41"/>
            <p:cNvSpPr/>
            <p:nvPr/>
          </p:nvSpPr>
          <p:spPr>
            <a:xfrm>
              <a:off x="8208187" y="5043233"/>
              <a:ext cx="41335" cy="41335"/>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rgbClr val="FF0000"/>
                </a:solidFill>
              </a:endParaRPr>
            </a:p>
          </p:txBody>
        </p:sp>
        <p:sp>
          <p:nvSpPr>
            <p:cNvPr id="43" name="Oval 42"/>
            <p:cNvSpPr/>
            <p:nvPr/>
          </p:nvSpPr>
          <p:spPr>
            <a:xfrm>
              <a:off x="8737890" y="5004611"/>
              <a:ext cx="125990" cy="125990"/>
            </a:xfrm>
            <a:prstGeom prst="ellipse">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rgbClr val="FF0000"/>
                </a:solidFill>
              </a:endParaRPr>
            </a:p>
          </p:txBody>
        </p:sp>
        <p:sp>
          <p:nvSpPr>
            <p:cNvPr id="44" name="Oval 43"/>
            <p:cNvSpPr/>
            <p:nvPr/>
          </p:nvSpPr>
          <p:spPr>
            <a:xfrm>
              <a:off x="8333521" y="4509120"/>
              <a:ext cx="125990" cy="12599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5" name="Oval 44"/>
            <p:cNvSpPr/>
            <p:nvPr/>
          </p:nvSpPr>
          <p:spPr>
            <a:xfrm>
              <a:off x="8383173" y="5043233"/>
              <a:ext cx="41335" cy="41335"/>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rgbClr val="FF0000"/>
                </a:solidFill>
              </a:endParaRPr>
            </a:p>
          </p:txBody>
        </p:sp>
        <p:sp>
          <p:nvSpPr>
            <p:cNvPr id="46" name="Oval 45"/>
            <p:cNvSpPr/>
            <p:nvPr/>
          </p:nvSpPr>
          <p:spPr>
            <a:xfrm>
              <a:off x="8558159" y="5043233"/>
              <a:ext cx="41335" cy="41335"/>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rgbClr val="FF0000"/>
                </a:solidFill>
              </a:endParaRPr>
            </a:p>
          </p:txBody>
        </p:sp>
        <p:sp>
          <p:nvSpPr>
            <p:cNvPr id="47" name="TextBox 1288"/>
            <p:cNvSpPr txBox="1">
              <a:spLocks noChangeArrowheads="1"/>
            </p:cNvSpPr>
            <p:nvPr/>
          </p:nvSpPr>
          <p:spPr bwMode="auto">
            <a:xfrm>
              <a:off x="6012160" y="5199583"/>
              <a:ext cx="1828800" cy="461665"/>
            </a:xfrm>
            <a:prstGeom prst="rect">
              <a:avLst/>
            </a:prstGeom>
            <a:noFill/>
            <a:ln w="9525">
              <a:noFill/>
              <a:miter lim="800000"/>
              <a:headEnd/>
              <a:tailEnd/>
            </a:ln>
          </p:spPr>
          <p:txBody>
            <a:bodyPr wrap="square">
              <a:spAutoFit/>
            </a:bodyPr>
            <a:lstStyle/>
            <a:p>
              <a:pPr algn="ctr"/>
              <a:r>
                <a:rPr lang="en-CA" sz="2400" dirty="0" smtClean="0">
                  <a:latin typeface="cmr10" pitchFamily="34" charset="0"/>
                </a:rPr>
                <a:t>GMMs</a:t>
              </a:r>
              <a:endParaRPr lang="en-CA" sz="2400" dirty="0">
                <a:latin typeface="cmr10" pitchFamily="34" charset="0"/>
              </a:endParaRPr>
            </a:p>
          </p:txBody>
        </p:sp>
        <p:sp>
          <p:nvSpPr>
            <p:cNvPr id="48" name="TextBox 1288"/>
            <p:cNvSpPr txBox="1">
              <a:spLocks noChangeArrowheads="1"/>
            </p:cNvSpPr>
            <p:nvPr/>
          </p:nvSpPr>
          <p:spPr bwMode="auto">
            <a:xfrm>
              <a:off x="7495728" y="5192380"/>
              <a:ext cx="1828800" cy="461665"/>
            </a:xfrm>
            <a:prstGeom prst="rect">
              <a:avLst/>
            </a:prstGeom>
            <a:noFill/>
            <a:ln w="9525">
              <a:noFill/>
              <a:miter lim="800000"/>
              <a:headEnd/>
              <a:tailEnd/>
            </a:ln>
          </p:spPr>
          <p:txBody>
            <a:bodyPr wrap="square">
              <a:spAutoFit/>
            </a:bodyPr>
            <a:lstStyle/>
            <a:p>
              <a:pPr algn="ctr"/>
              <a:r>
                <a:rPr lang="en-CA" sz="2400" dirty="0" smtClean="0">
                  <a:latin typeface="cmr10" pitchFamily="34" charset="0"/>
                </a:rPr>
                <a:t>GMMs</a:t>
              </a:r>
              <a:endParaRPr lang="en-CA" sz="2400" dirty="0">
                <a:latin typeface="cmr10" pitchFamily="34" charset="0"/>
              </a:endParaRPr>
            </a:p>
          </p:txBody>
        </p:sp>
      </p:grpSp>
      <p:graphicFrame>
        <p:nvGraphicFramePr>
          <p:cNvPr id="36" name="Object 35"/>
          <p:cNvGraphicFramePr>
            <a:graphicFrameLocks noChangeAspect="1"/>
          </p:cNvGraphicFramePr>
          <p:nvPr/>
        </p:nvGraphicFramePr>
        <p:xfrm>
          <a:off x="547688" y="1905000"/>
          <a:ext cx="8326437" cy="863600"/>
        </p:xfrm>
        <a:graphic>
          <a:graphicData uri="http://schemas.openxmlformats.org/presentationml/2006/ole">
            <mc:AlternateContent xmlns:mc="http://schemas.openxmlformats.org/markup-compatibility/2006">
              <mc:Choice xmlns:v="urn:schemas-microsoft-com:vml" Requires="v">
                <p:oleObj spid="_x0000_s214019" name="Equation" r:id="rId3" imgW="3429000" imgH="355320" progId="Equation.3">
                  <p:embed/>
                </p:oleObj>
              </mc:Choice>
              <mc:Fallback>
                <p:oleObj name="Equation" r:id="rId3" imgW="3429000" imgH="35532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688" y="1905000"/>
                        <a:ext cx="8326437" cy="863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9" name="TextBox 48"/>
          <p:cNvSpPr txBox="1"/>
          <p:nvPr/>
        </p:nvSpPr>
        <p:spPr>
          <a:xfrm>
            <a:off x="6781800" y="2891135"/>
            <a:ext cx="1919051" cy="461665"/>
          </a:xfrm>
          <a:prstGeom prst="rect">
            <a:avLst/>
          </a:prstGeom>
          <a:noFill/>
        </p:spPr>
        <p:txBody>
          <a:bodyPr wrap="none" rtlCol="0">
            <a:spAutoFit/>
          </a:bodyPr>
          <a:lstStyle/>
          <a:p>
            <a:r>
              <a:rPr lang="en-US" sz="2400" dirty="0" smtClean="0"/>
              <a:t>set of labels </a:t>
            </a:r>
            <a:r>
              <a:rPr lang="en-US" sz="2400" i="1" dirty="0" smtClean="0">
                <a:latin typeface="Times New Roman" pitchFamily="18" charset="0"/>
                <a:cs typeface="Times New Roman" pitchFamily="18" charset="0"/>
              </a:rPr>
              <a:t>L</a:t>
            </a:r>
            <a:endParaRPr lang="en-US" sz="2400" i="1" dirty="0">
              <a:latin typeface="Times New Roman" pitchFamily="18" charset="0"/>
              <a:cs typeface="Times New Roman" pitchFamily="18" charset="0"/>
            </a:endParaRPr>
          </a:p>
        </p:txBody>
      </p:sp>
      <p:sp>
        <p:nvSpPr>
          <p:cNvPr id="53" name="TextBox 52"/>
          <p:cNvSpPr txBox="1"/>
          <p:nvPr/>
        </p:nvSpPr>
        <p:spPr>
          <a:xfrm>
            <a:off x="7730728" y="5007114"/>
            <a:ext cx="1470980" cy="707886"/>
          </a:xfrm>
          <a:prstGeom prst="rect">
            <a:avLst/>
          </a:prstGeom>
          <a:noFill/>
        </p:spPr>
        <p:txBody>
          <a:bodyPr wrap="none" rtlCol="0">
            <a:spAutoFit/>
          </a:bodyPr>
          <a:lstStyle/>
          <a:p>
            <a:pPr algn="ctr"/>
            <a:r>
              <a:rPr lang="en-US" sz="2000" dirty="0" smtClean="0">
                <a:solidFill>
                  <a:srgbClr val="FF0000"/>
                </a:solidFill>
              </a:rPr>
              <a:t>background </a:t>
            </a:r>
          </a:p>
          <a:p>
            <a:pPr algn="ctr"/>
            <a:r>
              <a:rPr lang="en-US" sz="2000" dirty="0" smtClean="0">
                <a:solidFill>
                  <a:srgbClr val="FF0000"/>
                </a:solidFill>
              </a:rPr>
              <a:t>labels</a:t>
            </a:r>
          </a:p>
        </p:txBody>
      </p:sp>
      <p:sp>
        <p:nvSpPr>
          <p:cNvPr id="54" name="TextBox 53"/>
          <p:cNvSpPr txBox="1"/>
          <p:nvPr/>
        </p:nvSpPr>
        <p:spPr>
          <a:xfrm>
            <a:off x="6476509" y="5007114"/>
            <a:ext cx="896399" cy="707886"/>
          </a:xfrm>
          <a:prstGeom prst="rect">
            <a:avLst/>
          </a:prstGeom>
          <a:noFill/>
        </p:spPr>
        <p:txBody>
          <a:bodyPr wrap="none" rtlCol="0">
            <a:spAutoFit/>
          </a:bodyPr>
          <a:lstStyle/>
          <a:p>
            <a:pPr algn="ctr"/>
            <a:r>
              <a:rPr lang="en-US" sz="2000" dirty="0" smtClean="0">
                <a:solidFill>
                  <a:srgbClr val="0000FF"/>
                </a:solidFill>
              </a:rPr>
              <a:t>object </a:t>
            </a:r>
          </a:p>
          <a:p>
            <a:pPr algn="ctr"/>
            <a:r>
              <a:rPr lang="en-US" sz="2000" dirty="0" smtClean="0">
                <a:solidFill>
                  <a:srgbClr val="0000FF"/>
                </a:solidFill>
              </a:rPr>
              <a:t>labels</a:t>
            </a:r>
          </a:p>
        </p:txBody>
      </p:sp>
      <p:sp>
        <p:nvSpPr>
          <p:cNvPr id="55" name="TextBox 54"/>
          <p:cNvSpPr txBox="1"/>
          <p:nvPr/>
        </p:nvSpPr>
        <p:spPr>
          <a:xfrm>
            <a:off x="4800600" y="5791200"/>
            <a:ext cx="4476162" cy="954107"/>
          </a:xfrm>
          <a:prstGeom prst="rect">
            <a:avLst/>
          </a:prstGeom>
          <a:noFill/>
        </p:spPr>
        <p:txBody>
          <a:bodyPr wrap="none" rtlCol="0">
            <a:spAutoFit/>
          </a:bodyPr>
          <a:lstStyle/>
          <a:p>
            <a:pPr algn="ctr"/>
            <a:r>
              <a:rPr lang="en-US" sz="2800" b="1" dirty="0" smtClean="0"/>
              <a:t>two categories of labels </a:t>
            </a:r>
          </a:p>
          <a:p>
            <a:pPr algn="ctr"/>
            <a:r>
              <a:rPr lang="en-US" sz="2800" b="1" dirty="0" smtClean="0"/>
              <a:t>(respecting hard-constraints)</a:t>
            </a:r>
            <a:endParaRPr 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More Examples</a:t>
            </a:r>
            <a:endParaRPr lang="en-CA"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57</a:t>
            </a:fld>
            <a:endParaRPr lang="en-US" dirty="0"/>
          </a:p>
        </p:txBody>
      </p:sp>
      <p:pic>
        <p:nvPicPr>
          <p:cNvPr id="30722" name="Picture 2"/>
          <p:cNvPicPr>
            <a:picLocks noChangeAspect="1" noChangeArrowheads="1"/>
          </p:cNvPicPr>
          <p:nvPr/>
        </p:nvPicPr>
        <p:blipFill>
          <a:blip r:embed="rId2" cstate="print"/>
          <a:srcRect/>
          <a:stretch>
            <a:fillRect/>
          </a:stretch>
        </p:blipFill>
        <p:spPr bwMode="auto">
          <a:xfrm>
            <a:off x="6300192" y="1844824"/>
            <a:ext cx="2451100" cy="3670300"/>
          </a:xfrm>
          <a:prstGeom prst="rect">
            <a:avLst/>
          </a:prstGeom>
          <a:noFill/>
          <a:ln w="9525">
            <a:noFill/>
            <a:miter lim="800000"/>
            <a:headEnd/>
            <a:tailEnd/>
          </a:ln>
        </p:spPr>
      </p:pic>
      <p:pic>
        <p:nvPicPr>
          <p:cNvPr id="30723" name="Picture 3"/>
          <p:cNvPicPr>
            <a:picLocks noChangeAspect="1" noChangeArrowheads="1"/>
          </p:cNvPicPr>
          <p:nvPr/>
        </p:nvPicPr>
        <p:blipFill>
          <a:blip r:embed="rId3" cstate="print"/>
          <a:srcRect/>
          <a:stretch>
            <a:fillRect/>
          </a:stretch>
        </p:blipFill>
        <p:spPr bwMode="auto">
          <a:xfrm>
            <a:off x="3419872" y="1844824"/>
            <a:ext cx="2451100" cy="3670300"/>
          </a:xfrm>
          <a:prstGeom prst="rect">
            <a:avLst/>
          </a:prstGeom>
          <a:noFill/>
          <a:ln w="9525">
            <a:noFill/>
            <a:miter lim="800000"/>
            <a:headEnd/>
            <a:tailEnd/>
          </a:ln>
        </p:spPr>
      </p:pic>
      <p:pic>
        <p:nvPicPr>
          <p:cNvPr id="30726" name="Picture 6"/>
          <p:cNvPicPr>
            <a:picLocks noChangeAspect="1" noChangeArrowheads="1"/>
          </p:cNvPicPr>
          <p:nvPr/>
        </p:nvPicPr>
        <p:blipFill>
          <a:blip r:embed="rId4" cstate="print"/>
          <a:srcRect/>
          <a:stretch>
            <a:fillRect/>
          </a:stretch>
        </p:blipFill>
        <p:spPr bwMode="auto">
          <a:xfrm>
            <a:off x="467544" y="1844824"/>
            <a:ext cx="2451100" cy="3670300"/>
          </a:xfrm>
          <a:prstGeom prst="rect">
            <a:avLst/>
          </a:prstGeom>
          <a:noFill/>
          <a:ln w="9525">
            <a:noFill/>
            <a:miter lim="800000"/>
            <a:headEnd/>
            <a:tailEnd/>
          </a:ln>
        </p:spPr>
      </p:pic>
      <p:sp>
        <p:nvSpPr>
          <p:cNvPr id="10" name="TextBox 9"/>
          <p:cNvSpPr txBox="1"/>
          <p:nvPr/>
        </p:nvSpPr>
        <p:spPr>
          <a:xfrm>
            <a:off x="3581400" y="1447800"/>
            <a:ext cx="2207977" cy="369332"/>
          </a:xfrm>
          <a:prstGeom prst="rect">
            <a:avLst/>
          </a:prstGeom>
          <a:noFill/>
        </p:spPr>
        <p:txBody>
          <a:bodyPr wrap="none" rtlCol="0">
            <a:spAutoFit/>
          </a:bodyPr>
          <a:lstStyle/>
          <a:p>
            <a:r>
              <a:rPr lang="en-CA" b="1" dirty="0" smtClean="0"/>
              <a:t>standard 1-level MRF</a:t>
            </a:r>
            <a:endParaRPr lang="en-CA" b="1" dirty="0"/>
          </a:p>
        </p:txBody>
      </p:sp>
      <p:sp>
        <p:nvSpPr>
          <p:cNvPr id="11" name="TextBox 10"/>
          <p:cNvSpPr txBox="1"/>
          <p:nvPr/>
        </p:nvSpPr>
        <p:spPr>
          <a:xfrm>
            <a:off x="6860887" y="1484784"/>
            <a:ext cx="1311513" cy="369332"/>
          </a:xfrm>
          <a:prstGeom prst="rect">
            <a:avLst/>
          </a:prstGeom>
          <a:noFill/>
        </p:spPr>
        <p:txBody>
          <a:bodyPr wrap="none" rtlCol="0">
            <a:spAutoFit/>
          </a:bodyPr>
          <a:lstStyle/>
          <a:p>
            <a:r>
              <a:rPr lang="en-CA" b="1" dirty="0" smtClean="0"/>
              <a:t>2-level MRF</a:t>
            </a:r>
            <a:endParaRPr lang="en-CA" b="1"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p:cNvPicPr>
            <a:picLocks noChangeAspect="1" noChangeArrowheads="1"/>
          </p:cNvPicPr>
          <p:nvPr/>
        </p:nvPicPr>
        <p:blipFill>
          <a:blip r:embed="rId2" cstate="print"/>
          <a:srcRect/>
          <a:stretch>
            <a:fillRect/>
          </a:stretch>
        </p:blipFill>
        <p:spPr bwMode="auto">
          <a:xfrm>
            <a:off x="6300192" y="1844824"/>
            <a:ext cx="2451100" cy="3670300"/>
          </a:xfrm>
          <a:prstGeom prst="rect">
            <a:avLst/>
          </a:prstGeom>
          <a:noFill/>
          <a:ln w="9525">
            <a:noFill/>
            <a:miter lim="800000"/>
            <a:headEnd/>
            <a:tailEnd/>
          </a:ln>
        </p:spPr>
      </p:pic>
      <p:sp>
        <p:nvSpPr>
          <p:cNvPr id="2" name="Title 1"/>
          <p:cNvSpPr>
            <a:spLocks noGrp="1"/>
          </p:cNvSpPr>
          <p:nvPr>
            <p:ph type="title"/>
          </p:nvPr>
        </p:nvSpPr>
        <p:spPr/>
        <p:txBody>
          <a:bodyPr/>
          <a:lstStyle/>
          <a:p>
            <a:r>
              <a:rPr lang="en-CA" dirty="0" smtClean="0"/>
              <a:t>More Examples</a:t>
            </a:r>
            <a:endParaRPr lang="en-CA"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58</a:t>
            </a:fld>
            <a:endParaRPr lang="en-US" dirty="0"/>
          </a:p>
        </p:txBody>
      </p:sp>
      <p:pic>
        <p:nvPicPr>
          <p:cNvPr id="30726" name="Picture 6"/>
          <p:cNvPicPr>
            <a:picLocks noChangeAspect="1" noChangeArrowheads="1"/>
          </p:cNvPicPr>
          <p:nvPr/>
        </p:nvPicPr>
        <p:blipFill>
          <a:blip r:embed="rId3" cstate="print"/>
          <a:srcRect/>
          <a:stretch>
            <a:fillRect/>
          </a:stretch>
        </p:blipFill>
        <p:spPr bwMode="auto">
          <a:xfrm>
            <a:off x="467544" y="1844824"/>
            <a:ext cx="2451100" cy="3670300"/>
          </a:xfrm>
          <a:prstGeom prst="rect">
            <a:avLst/>
          </a:prstGeom>
          <a:noFill/>
          <a:ln w="9525">
            <a:noFill/>
            <a:miter lim="800000"/>
            <a:headEnd/>
            <a:tailEnd/>
          </a:ln>
        </p:spPr>
      </p:pic>
      <p:sp>
        <p:nvSpPr>
          <p:cNvPr id="11" name="TextBox 10"/>
          <p:cNvSpPr txBox="1"/>
          <p:nvPr/>
        </p:nvSpPr>
        <p:spPr>
          <a:xfrm>
            <a:off x="6860887" y="1484784"/>
            <a:ext cx="1311513" cy="369332"/>
          </a:xfrm>
          <a:prstGeom prst="rect">
            <a:avLst/>
          </a:prstGeom>
          <a:noFill/>
        </p:spPr>
        <p:txBody>
          <a:bodyPr wrap="none" rtlCol="0">
            <a:spAutoFit/>
          </a:bodyPr>
          <a:lstStyle/>
          <a:p>
            <a:r>
              <a:rPr lang="en-CA" b="1" dirty="0" smtClean="0"/>
              <a:t>2-level MRF</a:t>
            </a:r>
            <a:endParaRPr lang="en-CA" b="1" dirty="0"/>
          </a:p>
        </p:txBody>
      </p:sp>
      <p:pic>
        <p:nvPicPr>
          <p:cNvPr id="31746" name="Picture 2"/>
          <p:cNvPicPr>
            <a:picLocks noChangeAspect="1" noChangeArrowheads="1"/>
          </p:cNvPicPr>
          <p:nvPr/>
        </p:nvPicPr>
        <p:blipFill>
          <a:blip r:embed="rId4" cstate="print"/>
          <a:srcRect/>
          <a:stretch>
            <a:fillRect/>
          </a:stretch>
        </p:blipFill>
        <p:spPr bwMode="auto">
          <a:xfrm>
            <a:off x="3419872" y="1844824"/>
            <a:ext cx="2451100" cy="3670300"/>
          </a:xfrm>
          <a:prstGeom prst="rect">
            <a:avLst/>
          </a:prstGeom>
          <a:noFill/>
          <a:ln w="9525">
            <a:noFill/>
            <a:miter lim="800000"/>
            <a:headEnd/>
            <a:tailEnd/>
          </a:ln>
        </p:spPr>
      </p:pic>
      <p:sp>
        <p:nvSpPr>
          <p:cNvPr id="12" name="TextBox 11"/>
          <p:cNvSpPr txBox="1"/>
          <p:nvPr/>
        </p:nvSpPr>
        <p:spPr>
          <a:xfrm>
            <a:off x="3581400" y="1447800"/>
            <a:ext cx="2207977" cy="369332"/>
          </a:xfrm>
          <a:prstGeom prst="rect">
            <a:avLst/>
          </a:prstGeom>
          <a:noFill/>
        </p:spPr>
        <p:txBody>
          <a:bodyPr wrap="none" rtlCol="0">
            <a:spAutoFit/>
          </a:bodyPr>
          <a:lstStyle/>
          <a:p>
            <a:r>
              <a:rPr lang="en-CA" b="1" dirty="0" smtClean="0"/>
              <a:t>standard 1-level MRF</a:t>
            </a:r>
            <a:endParaRPr lang="en-CA" b="1"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CA" dirty="0" smtClean="0"/>
              <a:t>Beyond GMMs</a:t>
            </a:r>
            <a:endParaRPr lang="en-CA" dirty="0"/>
          </a:p>
        </p:txBody>
      </p:sp>
      <p:sp>
        <p:nvSpPr>
          <p:cNvPr id="4" name="Slide Number Placeholder 3"/>
          <p:cNvSpPr>
            <a:spLocks noGrp="1"/>
          </p:cNvSpPr>
          <p:nvPr>
            <p:ph type="sldNum" sz="quarter" idx="12"/>
          </p:nvPr>
        </p:nvSpPr>
        <p:spPr/>
        <p:txBody>
          <a:bodyPr/>
          <a:lstStyle/>
          <a:p>
            <a:fld id="{2AF8D151-8025-4275-8083-2A869F4632CD}" type="slidenum">
              <a:rPr lang="en-US" smtClean="0"/>
              <a:pPr/>
              <a:t>59</a:t>
            </a:fld>
            <a:endParaRPr lang="en-US" dirty="0"/>
          </a:p>
        </p:txBody>
      </p:sp>
      <p:pic>
        <p:nvPicPr>
          <p:cNvPr id="35843" name="Picture 3"/>
          <p:cNvPicPr>
            <a:picLocks noChangeAspect="1" noChangeArrowheads="1"/>
          </p:cNvPicPr>
          <p:nvPr/>
        </p:nvPicPr>
        <p:blipFill>
          <a:blip r:embed="rId2" cstate="print"/>
          <a:srcRect/>
          <a:stretch>
            <a:fillRect/>
          </a:stretch>
        </p:blipFill>
        <p:spPr bwMode="auto">
          <a:xfrm>
            <a:off x="395536" y="4041368"/>
            <a:ext cx="4007067" cy="2700000"/>
          </a:xfrm>
          <a:prstGeom prst="rect">
            <a:avLst/>
          </a:prstGeom>
          <a:noFill/>
          <a:ln w="9525">
            <a:noFill/>
            <a:miter lim="800000"/>
            <a:headEnd/>
            <a:tailEnd/>
          </a:ln>
        </p:spPr>
      </p:pic>
      <p:pic>
        <p:nvPicPr>
          <p:cNvPr id="35844" name="Picture 4"/>
          <p:cNvPicPr>
            <a:picLocks noChangeAspect="1" noChangeArrowheads="1"/>
          </p:cNvPicPr>
          <p:nvPr/>
        </p:nvPicPr>
        <p:blipFill>
          <a:blip r:embed="rId3" cstate="print"/>
          <a:srcRect/>
          <a:stretch>
            <a:fillRect/>
          </a:stretch>
        </p:blipFill>
        <p:spPr bwMode="auto">
          <a:xfrm>
            <a:off x="395536" y="1268760"/>
            <a:ext cx="3997895" cy="2700000"/>
          </a:xfrm>
          <a:prstGeom prst="rect">
            <a:avLst/>
          </a:prstGeom>
          <a:noFill/>
          <a:ln w="9525">
            <a:noFill/>
            <a:miter lim="800000"/>
            <a:headEnd/>
            <a:tailEnd/>
          </a:ln>
        </p:spPr>
      </p:pic>
      <p:sp>
        <p:nvSpPr>
          <p:cNvPr id="12" name="TextBox 11"/>
          <p:cNvSpPr txBox="1"/>
          <p:nvPr/>
        </p:nvSpPr>
        <p:spPr>
          <a:xfrm>
            <a:off x="2649295" y="3982476"/>
            <a:ext cx="1418649" cy="461665"/>
          </a:xfrm>
          <a:prstGeom prst="rect">
            <a:avLst/>
          </a:prstGeom>
          <a:noFill/>
        </p:spPr>
        <p:txBody>
          <a:bodyPr wrap="square" rtlCol="0">
            <a:spAutoFit/>
          </a:bodyPr>
          <a:lstStyle/>
          <a:p>
            <a:r>
              <a:rPr lang="en-CA" sz="2400" b="1" dirty="0" smtClean="0"/>
              <a:t>GMMs</a:t>
            </a:r>
            <a:endParaRPr lang="en-CA" sz="2400" b="1" dirty="0"/>
          </a:p>
        </p:txBody>
      </p:sp>
      <p:grpSp>
        <p:nvGrpSpPr>
          <p:cNvPr id="3" name="Group 15"/>
          <p:cNvGrpSpPr/>
          <p:nvPr/>
        </p:nvGrpSpPr>
        <p:grpSpPr>
          <a:xfrm>
            <a:off x="2333298" y="4146223"/>
            <a:ext cx="370688" cy="471209"/>
            <a:chOff x="2401106" y="1416742"/>
            <a:chExt cx="302879" cy="385012"/>
          </a:xfrm>
        </p:grpSpPr>
        <p:cxnSp>
          <p:nvCxnSpPr>
            <p:cNvPr id="13" name="Straight Arrow Connector 12"/>
            <p:cNvCxnSpPr/>
            <p:nvPr/>
          </p:nvCxnSpPr>
          <p:spPr>
            <a:xfrm rot="10800000" flipV="1">
              <a:off x="2401106" y="1451878"/>
              <a:ext cx="299248" cy="157368"/>
            </a:xfrm>
            <a:prstGeom prst="straightConnector1">
              <a:avLst/>
            </a:prstGeom>
            <a:ln w="19050" cap="rnd">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5400000">
              <a:off x="2415900" y="1513669"/>
              <a:ext cx="353502" cy="222668"/>
            </a:xfrm>
            <a:prstGeom prst="straightConnector1">
              <a:avLst/>
            </a:prstGeom>
            <a:ln w="19050" cap="rnd">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10800000">
              <a:off x="2429181" y="1416742"/>
              <a:ext cx="274803" cy="31511"/>
            </a:xfrm>
            <a:prstGeom prst="straightConnector1">
              <a:avLst/>
            </a:prstGeom>
            <a:ln w="19050" cap="rnd">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a:off x="4679733" y="879103"/>
            <a:ext cx="4316287" cy="5862265"/>
            <a:chOff x="4679733" y="879103"/>
            <a:chExt cx="4316287" cy="5862265"/>
          </a:xfrm>
        </p:grpSpPr>
        <p:grpSp>
          <p:nvGrpSpPr>
            <p:cNvPr id="18" name="Group 17"/>
            <p:cNvGrpSpPr/>
            <p:nvPr/>
          </p:nvGrpSpPr>
          <p:grpSpPr>
            <a:xfrm>
              <a:off x="4679733" y="879103"/>
              <a:ext cx="4007067" cy="5862265"/>
              <a:chOff x="4679733" y="879103"/>
              <a:chExt cx="4007067" cy="5862265"/>
            </a:xfrm>
          </p:grpSpPr>
          <p:pic>
            <p:nvPicPr>
              <p:cNvPr id="36866" name="Picture 2"/>
              <p:cNvPicPr>
                <a:picLocks noChangeAspect="1" noChangeArrowheads="1"/>
              </p:cNvPicPr>
              <p:nvPr/>
            </p:nvPicPr>
            <p:blipFill>
              <a:blip r:embed="rId4" cstate="print"/>
              <a:srcRect/>
              <a:stretch>
                <a:fillRect/>
              </a:stretch>
            </p:blipFill>
            <p:spPr bwMode="auto">
              <a:xfrm>
                <a:off x="4685884" y="1268760"/>
                <a:ext cx="3997895" cy="2700000"/>
              </a:xfrm>
              <a:prstGeom prst="rect">
                <a:avLst/>
              </a:prstGeom>
              <a:noFill/>
              <a:ln w="9525">
                <a:noFill/>
                <a:miter lim="800000"/>
                <a:headEnd/>
                <a:tailEnd/>
              </a:ln>
            </p:spPr>
          </p:pic>
          <p:pic>
            <p:nvPicPr>
              <p:cNvPr id="36867" name="Picture 3"/>
              <p:cNvPicPr>
                <a:picLocks noChangeAspect="1" noChangeArrowheads="1"/>
              </p:cNvPicPr>
              <p:nvPr/>
            </p:nvPicPr>
            <p:blipFill>
              <a:blip r:embed="rId5" cstate="print"/>
              <a:srcRect/>
              <a:stretch>
                <a:fillRect/>
              </a:stretch>
            </p:blipFill>
            <p:spPr bwMode="auto">
              <a:xfrm>
                <a:off x="4679733" y="4041368"/>
                <a:ext cx="4007067" cy="2700000"/>
              </a:xfrm>
              <a:prstGeom prst="rect">
                <a:avLst/>
              </a:prstGeom>
              <a:noFill/>
              <a:ln w="9525">
                <a:noFill/>
                <a:miter lim="800000"/>
                <a:headEnd/>
                <a:tailEnd/>
              </a:ln>
            </p:spPr>
          </p:pic>
          <p:sp>
            <p:nvSpPr>
              <p:cNvPr id="26" name="TextBox 25"/>
              <p:cNvSpPr txBox="1"/>
              <p:nvPr/>
            </p:nvSpPr>
            <p:spPr>
              <a:xfrm>
                <a:off x="5868144" y="879103"/>
                <a:ext cx="2232248" cy="461665"/>
              </a:xfrm>
              <a:prstGeom prst="rect">
                <a:avLst/>
              </a:prstGeom>
              <a:noFill/>
            </p:spPr>
            <p:txBody>
              <a:bodyPr wrap="square" rtlCol="0">
                <a:spAutoFit/>
              </a:bodyPr>
              <a:lstStyle/>
              <a:p>
                <a:r>
                  <a:rPr lang="en-CA" sz="2400" b="1" dirty="0" smtClean="0"/>
                  <a:t>GMMs + planes</a:t>
                </a:r>
                <a:endParaRPr lang="en-CA" sz="2400" b="1" dirty="0"/>
              </a:p>
            </p:txBody>
          </p:sp>
        </p:grpSp>
        <p:grpSp>
          <p:nvGrpSpPr>
            <p:cNvPr id="5" name="Group 23"/>
            <p:cNvGrpSpPr/>
            <p:nvPr/>
          </p:nvGrpSpPr>
          <p:grpSpPr>
            <a:xfrm>
              <a:off x="7164288" y="4029774"/>
              <a:ext cx="1831732" cy="461665"/>
              <a:chOff x="7164288" y="4029774"/>
              <a:chExt cx="1831732" cy="461665"/>
            </a:xfrm>
          </p:grpSpPr>
          <p:cxnSp>
            <p:nvCxnSpPr>
              <p:cNvPr id="20" name="Straight Arrow Connector 19"/>
              <p:cNvCxnSpPr/>
              <p:nvPr/>
            </p:nvCxnSpPr>
            <p:spPr>
              <a:xfrm rot="10800000" flipV="1">
                <a:off x="7164288" y="4293096"/>
                <a:ext cx="432047" cy="144611"/>
              </a:xfrm>
              <a:prstGeom prst="straightConnector1">
                <a:avLst/>
              </a:prstGeom>
              <a:ln w="19050" cap="rnd">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7577371" y="4029774"/>
                <a:ext cx="1418649" cy="461665"/>
              </a:xfrm>
              <a:prstGeom prst="rect">
                <a:avLst/>
              </a:prstGeom>
              <a:noFill/>
            </p:spPr>
            <p:txBody>
              <a:bodyPr wrap="square" rtlCol="0">
                <a:spAutoFit/>
              </a:bodyPr>
              <a:lstStyle/>
              <a:p>
                <a:r>
                  <a:rPr lang="en-CA" sz="2400" b="1" dirty="0" smtClean="0"/>
                  <a:t>plane</a:t>
                </a:r>
                <a:endParaRPr lang="en-CA" sz="2400" b="1" dirty="0"/>
              </a:p>
            </p:txBody>
          </p:sp>
        </p:grpSp>
      </p:grpSp>
      <p:sp>
        <p:nvSpPr>
          <p:cNvPr id="25" name="TextBox 24"/>
          <p:cNvSpPr txBox="1"/>
          <p:nvPr/>
        </p:nvSpPr>
        <p:spPr>
          <a:xfrm>
            <a:off x="1691680" y="879103"/>
            <a:ext cx="1656184" cy="461665"/>
          </a:xfrm>
          <a:prstGeom prst="rect">
            <a:avLst/>
          </a:prstGeom>
          <a:noFill/>
        </p:spPr>
        <p:txBody>
          <a:bodyPr wrap="square" rtlCol="0">
            <a:spAutoFit/>
          </a:bodyPr>
          <a:lstStyle/>
          <a:p>
            <a:r>
              <a:rPr lang="en-CA" sz="2400" b="1" dirty="0" smtClean="0"/>
              <a:t>GMMs only</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3</a:t>
            </a:r>
            <a:endParaRPr lang="en-US" dirty="0"/>
          </a:p>
        </p:txBody>
      </p:sp>
      <p:sp>
        <p:nvSpPr>
          <p:cNvPr id="3" name="Content Placeholder 2"/>
          <p:cNvSpPr>
            <a:spLocks noGrp="1"/>
          </p:cNvSpPr>
          <p:nvPr>
            <p:ph idx="1"/>
          </p:nvPr>
        </p:nvSpPr>
        <p:spPr>
          <a:xfrm>
            <a:off x="1219200" y="2590800"/>
            <a:ext cx="7162800" cy="3001963"/>
          </a:xfrm>
        </p:spPr>
        <p:txBody>
          <a:bodyPr/>
          <a:lstStyle/>
          <a:p>
            <a:pPr>
              <a:buNone/>
            </a:pPr>
            <a:r>
              <a:rPr lang="en-US" dirty="0" smtClean="0"/>
              <a:t>Geometric constraints on sub-segments</a:t>
            </a:r>
            <a:endParaRPr lang="en-US"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209800"/>
            <a:ext cx="8915400" cy="3916363"/>
          </a:xfrm>
        </p:spPr>
        <p:txBody>
          <a:bodyPr>
            <a:normAutofit lnSpcReduction="10000"/>
          </a:bodyPr>
          <a:lstStyle/>
          <a:p>
            <a:r>
              <a:rPr lang="en-US" sz="4000" dirty="0" smtClean="0"/>
              <a:t>Sub-labels maybe known </a:t>
            </a:r>
            <a:r>
              <a:rPr lang="en-US" sz="4000" dirty="0" err="1" smtClean="0"/>
              <a:t>apriori</a:t>
            </a:r>
            <a:endParaRPr lang="en-US" sz="4000" i="1" dirty="0" smtClean="0"/>
          </a:p>
          <a:p>
            <a:pPr lvl="2">
              <a:buFontTx/>
              <a:buChar char="-"/>
            </a:pPr>
            <a:r>
              <a:rPr lang="en-US" dirty="0" smtClean="0"/>
              <a:t>known parts of organs or cells</a:t>
            </a:r>
          </a:p>
          <a:p>
            <a:pPr lvl="2">
              <a:buFontTx/>
              <a:buChar char="-"/>
            </a:pPr>
            <a:r>
              <a:rPr lang="en-US" dirty="0" smtClean="0"/>
              <a:t>interactivity becomes optional</a:t>
            </a:r>
          </a:p>
          <a:p>
            <a:pPr lvl="2">
              <a:buFontTx/>
              <a:buChar char="-"/>
            </a:pPr>
            <a:endParaRPr lang="en-US" sz="3200" dirty="0" smtClean="0"/>
          </a:p>
          <a:p>
            <a:r>
              <a:rPr lang="en-US" sz="4000" dirty="0" smtClean="0"/>
              <a:t>Geometric constraints should be added</a:t>
            </a:r>
            <a:endParaRPr lang="en-US" dirty="0" smtClean="0"/>
          </a:p>
          <a:p>
            <a:pPr>
              <a:buNone/>
            </a:pPr>
            <a:r>
              <a:rPr lang="en-US" dirty="0" smtClean="0"/>
              <a:t>		- human anatomy (medical imaging)</a:t>
            </a:r>
          </a:p>
          <a:p>
            <a:pPr>
              <a:buNone/>
            </a:pPr>
            <a:r>
              <a:rPr lang="en-US" dirty="0" smtClean="0"/>
              <a:t>    	- or known scene layout (computer vision)</a:t>
            </a:r>
            <a:endParaRPr lang="en-US" dirty="0"/>
          </a:p>
        </p:txBody>
      </p:sp>
      <p:pic>
        <p:nvPicPr>
          <p:cNvPr id="5" name="Picture 4" descr="C:\andrew\iccv09\fig\kidney1c.png"/>
          <p:cNvPicPr>
            <a:picLocks noChangeAspect="1" noChangeArrowheads="1"/>
          </p:cNvPicPr>
          <p:nvPr/>
        </p:nvPicPr>
        <p:blipFill>
          <a:blip r:embed="rId2" cstate="print"/>
          <a:srcRect/>
          <a:stretch>
            <a:fillRect/>
          </a:stretch>
        </p:blipFill>
        <p:spPr bwMode="auto">
          <a:xfrm>
            <a:off x="6934200" y="76200"/>
            <a:ext cx="2133600" cy="2133600"/>
          </a:xfrm>
          <a:prstGeom prst="rect">
            <a:avLst/>
          </a:prstGeom>
          <a:noFill/>
          <a:ln w="9525">
            <a:noFill/>
            <a:miter lim="800000"/>
            <a:headEnd/>
            <a:tailEnd/>
          </a:ln>
        </p:spPr>
      </p:pic>
      <p:sp>
        <p:nvSpPr>
          <p:cNvPr id="4" name="Rectangle 3"/>
          <p:cNvSpPr/>
          <p:nvPr/>
        </p:nvSpPr>
        <p:spPr>
          <a:xfrm>
            <a:off x="103934" y="76200"/>
            <a:ext cx="6449266" cy="523220"/>
          </a:xfrm>
          <a:prstGeom prst="rect">
            <a:avLst/>
          </a:prstGeom>
        </p:spPr>
        <p:txBody>
          <a:bodyPr wrap="none">
            <a:spAutoFit/>
          </a:bodyPr>
          <a:lstStyle/>
          <a:p>
            <a:r>
              <a:rPr lang="en-US" sz="2800" dirty="0" smtClean="0"/>
              <a:t>Towards biomedical image segmentation…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p:txBody>
          <a:bodyPr/>
          <a:lstStyle/>
          <a:p>
            <a:pPr eaLnBrk="1" hangingPunct="1"/>
            <a:r>
              <a:rPr lang="en-CA" smtClean="0"/>
              <a:t>Illustrative Example</a:t>
            </a:r>
          </a:p>
        </p:txBody>
      </p:sp>
      <p:sp>
        <p:nvSpPr>
          <p:cNvPr id="23554" name="Content Placeholder 2"/>
          <p:cNvSpPr>
            <a:spLocks noGrp="1"/>
          </p:cNvSpPr>
          <p:nvPr>
            <p:ph idx="1"/>
          </p:nvPr>
        </p:nvSpPr>
        <p:spPr/>
        <p:txBody>
          <a:bodyPr/>
          <a:lstStyle/>
          <a:p>
            <a:pPr eaLnBrk="1" hangingPunct="1"/>
            <a:r>
              <a:rPr lang="en-CA" smtClean="0"/>
              <a:t>We want to distinguish between these objects</a:t>
            </a:r>
          </a:p>
        </p:txBody>
      </p:sp>
      <p:sp>
        <p:nvSpPr>
          <p:cNvPr id="4" name="Slide Number Placeholder 3"/>
          <p:cNvSpPr>
            <a:spLocks noGrp="1"/>
          </p:cNvSpPr>
          <p:nvPr>
            <p:ph type="sldNum" sz="quarter" idx="12"/>
          </p:nvPr>
        </p:nvSpPr>
        <p:spPr/>
        <p:txBody>
          <a:bodyPr/>
          <a:lstStyle/>
          <a:p>
            <a:pPr>
              <a:defRPr/>
            </a:pPr>
            <a:fld id="{0E6E1F77-4D42-4072-8D43-39BA79AADECF}" type="slidenum">
              <a:rPr lang="en-CA"/>
              <a:pPr>
                <a:defRPr/>
              </a:pPr>
              <a:t>62</a:t>
            </a:fld>
            <a:endParaRPr lang="en-CA"/>
          </a:p>
        </p:txBody>
      </p:sp>
      <p:pic>
        <p:nvPicPr>
          <p:cNvPr id="20483" name="Picture 3"/>
          <p:cNvPicPr>
            <a:picLocks noChangeAspect="1" noChangeArrowheads="1"/>
          </p:cNvPicPr>
          <p:nvPr/>
        </p:nvPicPr>
        <p:blipFill>
          <a:blip r:embed="rId3" cstate="print"/>
          <a:srcRect/>
          <a:stretch>
            <a:fillRect/>
          </a:stretch>
        </p:blipFill>
        <p:spPr bwMode="auto">
          <a:xfrm>
            <a:off x="457200" y="2419350"/>
            <a:ext cx="2590800" cy="2590800"/>
          </a:xfrm>
          <a:prstGeom prst="rect">
            <a:avLst/>
          </a:prstGeom>
          <a:ln>
            <a:solidFill>
              <a:schemeClr val="bg1">
                <a:lumMod val="85000"/>
              </a:schemeClr>
            </a:solidFill>
          </a:ln>
          <a:effectLst/>
        </p:spPr>
      </p:pic>
      <p:pic>
        <p:nvPicPr>
          <p:cNvPr id="20486" name="Picture 6"/>
          <p:cNvPicPr>
            <a:picLocks noChangeAspect="1" noChangeArrowheads="1"/>
          </p:cNvPicPr>
          <p:nvPr/>
        </p:nvPicPr>
        <p:blipFill>
          <a:blip r:embed="rId4" cstate="print"/>
          <a:srcRect/>
          <a:stretch>
            <a:fillRect/>
          </a:stretch>
        </p:blipFill>
        <p:spPr bwMode="auto">
          <a:xfrm>
            <a:off x="3276600" y="2419350"/>
            <a:ext cx="2590800" cy="2590800"/>
          </a:xfrm>
          <a:prstGeom prst="rect">
            <a:avLst/>
          </a:prstGeom>
          <a:noFill/>
          <a:ln w="9525">
            <a:solidFill>
              <a:schemeClr val="bg1">
                <a:lumMod val="85000"/>
              </a:schemeClr>
            </a:solidFill>
            <a:miter lim="800000"/>
            <a:headEnd/>
            <a:tailEnd/>
          </a:ln>
        </p:spPr>
      </p:pic>
      <p:sp>
        <p:nvSpPr>
          <p:cNvPr id="23558" name="TextBox 9"/>
          <p:cNvSpPr txBox="1">
            <a:spLocks noChangeArrowheads="1"/>
          </p:cNvSpPr>
          <p:nvPr/>
        </p:nvSpPr>
        <p:spPr bwMode="auto">
          <a:xfrm>
            <a:off x="1447800" y="2057400"/>
            <a:ext cx="679450" cy="369888"/>
          </a:xfrm>
          <a:prstGeom prst="rect">
            <a:avLst/>
          </a:prstGeom>
          <a:noFill/>
          <a:ln w="9525">
            <a:noFill/>
            <a:miter lim="800000"/>
            <a:headEnd/>
            <a:tailEnd/>
          </a:ln>
        </p:spPr>
        <p:txBody>
          <a:bodyPr wrap="none">
            <a:spAutoFit/>
          </a:bodyPr>
          <a:lstStyle/>
          <a:p>
            <a:r>
              <a:rPr lang="en-CA">
                <a:latin typeface="Calibri" pitchFamily="34" charset="0"/>
              </a:rPr>
              <a:t>input</a:t>
            </a:r>
          </a:p>
        </p:txBody>
      </p:sp>
      <p:grpSp>
        <p:nvGrpSpPr>
          <p:cNvPr id="2" name="Group 18"/>
          <p:cNvGrpSpPr>
            <a:grpSpLocks/>
          </p:cNvGrpSpPr>
          <p:nvPr/>
        </p:nvGrpSpPr>
        <p:grpSpPr bwMode="auto">
          <a:xfrm>
            <a:off x="6084888" y="2076450"/>
            <a:ext cx="2601912" cy="2933700"/>
            <a:chOff x="6085524" y="2076450"/>
            <a:chExt cx="2601276" cy="2933700"/>
          </a:xfrm>
        </p:grpSpPr>
        <p:pic>
          <p:nvPicPr>
            <p:cNvPr id="20485" name="Picture 5"/>
            <p:cNvPicPr>
              <a:picLocks noChangeAspect="1" noChangeArrowheads="1"/>
            </p:cNvPicPr>
            <p:nvPr/>
          </p:nvPicPr>
          <p:blipFill>
            <a:blip r:embed="rId5" cstate="print"/>
            <a:srcRect/>
            <a:stretch>
              <a:fillRect/>
            </a:stretch>
          </p:blipFill>
          <p:spPr bwMode="auto">
            <a:xfrm>
              <a:off x="6085524" y="2419350"/>
              <a:ext cx="2590167" cy="2590800"/>
            </a:xfrm>
            <a:prstGeom prst="rect">
              <a:avLst/>
            </a:prstGeom>
            <a:noFill/>
            <a:ln w="9525">
              <a:solidFill>
                <a:schemeClr val="bg1">
                  <a:lumMod val="85000"/>
                </a:schemeClr>
              </a:solidFill>
              <a:miter lim="800000"/>
              <a:headEnd/>
              <a:tailEnd/>
            </a:ln>
          </p:spPr>
        </p:pic>
        <p:sp>
          <p:nvSpPr>
            <p:cNvPr id="23567" name="TextBox 10"/>
            <p:cNvSpPr txBox="1">
              <a:spLocks noChangeArrowheads="1"/>
            </p:cNvSpPr>
            <p:nvPr/>
          </p:nvSpPr>
          <p:spPr bwMode="auto">
            <a:xfrm>
              <a:off x="6237924" y="2076450"/>
              <a:ext cx="2448876" cy="369332"/>
            </a:xfrm>
            <a:prstGeom prst="rect">
              <a:avLst/>
            </a:prstGeom>
            <a:noFill/>
            <a:ln w="9525">
              <a:noFill/>
              <a:miter lim="800000"/>
              <a:headEnd/>
              <a:tailEnd/>
            </a:ln>
          </p:spPr>
          <p:txBody>
            <a:bodyPr wrap="none">
              <a:spAutoFit/>
            </a:bodyPr>
            <a:lstStyle/>
            <a:p>
              <a:r>
                <a:rPr lang="en-CA">
                  <a:latin typeface="Calibri" pitchFamily="34" charset="0"/>
                </a:rPr>
                <a:t>what mixed model gives</a:t>
              </a:r>
            </a:p>
          </p:txBody>
        </p:sp>
      </p:grpSp>
      <p:sp>
        <p:nvSpPr>
          <p:cNvPr id="23560" name="TextBox 11"/>
          <p:cNvSpPr txBox="1">
            <a:spLocks noChangeArrowheads="1"/>
          </p:cNvSpPr>
          <p:nvPr/>
        </p:nvSpPr>
        <p:spPr bwMode="auto">
          <a:xfrm>
            <a:off x="3822700" y="2076450"/>
            <a:ext cx="1511300" cy="369888"/>
          </a:xfrm>
          <a:prstGeom prst="rect">
            <a:avLst/>
          </a:prstGeom>
          <a:noFill/>
          <a:ln w="9525">
            <a:noFill/>
            <a:miter lim="800000"/>
            <a:headEnd/>
            <a:tailEnd/>
          </a:ln>
        </p:spPr>
        <p:txBody>
          <a:bodyPr wrap="none">
            <a:spAutoFit/>
          </a:bodyPr>
          <a:lstStyle/>
          <a:p>
            <a:r>
              <a:rPr lang="en-CA">
                <a:latin typeface="Calibri" pitchFamily="34" charset="0"/>
              </a:rPr>
              <a:t>what we want</a:t>
            </a:r>
          </a:p>
        </p:txBody>
      </p:sp>
      <p:grpSp>
        <p:nvGrpSpPr>
          <p:cNvPr id="3" name="Group 17"/>
          <p:cNvGrpSpPr>
            <a:grpSpLocks/>
          </p:cNvGrpSpPr>
          <p:nvPr/>
        </p:nvGrpSpPr>
        <p:grpSpPr bwMode="auto">
          <a:xfrm>
            <a:off x="2324100" y="5257800"/>
            <a:ext cx="4533900" cy="1143000"/>
            <a:chOff x="2324100" y="5257473"/>
            <a:chExt cx="4533900" cy="1143327"/>
          </a:xfrm>
        </p:grpSpPr>
        <p:pic>
          <p:nvPicPr>
            <p:cNvPr id="23564" name="Picture 7"/>
            <p:cNvPicPr>
              <a:picLocks noChangeAspect="1" noChangeArrowheads="1"/>
            </p:cNvPicPr>
            <p:nvPr/>
          </p:nvPicPr>
          <p:blipFill>
            <a:blip r:embed="rId6" cstate="print"/>
            <a:srcRect/>
            <a:stretch>
              <a:fillRect/>
            </a:stretch>
          </p:blipFill>
          <p:spPr bwMode="auto">
            <a:xfrm>
              <a:off x="5105400" y="5257473"/>
              <a:ext cx="1752600" cy="1143327"/>
            </a:xfrm>
            <a:prstGeom prst="rect">
              <a:avLst/>
            </a:prstGeom>
            <a:noFill/>
            <a:ln w="9525">
              <a:noFill/>
              <a:miter lim="800000"/>
              <a:headEnd/>
              <a:tailEnd/>
            </a:ln>
          </p:spPr>
        </p:pic>
        <p:sp>
          <p:nvSpPr>
            <p:cNvPr id="23565" name="TextBox 13"/>
            <p:cNvSpPr txBox="1">
              <a:spLocks noChangeArrowheads="1"/>
            </p:cNvSpPr>
            <p:nvPr/>
          </p:nvSpPr>
          <p:spPr bwMode="auto">
            <a:xfrm>
              <a:off x="2324100" y="5667048"/>
              <a:ext cx="2618409" cy="369332"/>
            </a:xfrm>
            <a:prstGeom prst="rect">
              <a:avLst/>
            </a:prstGeom>
            <a:noFill/>
            <a:ln w="9525">
              <a:noFill/>
              <a:miter lim="800000"/>
              <a:headEnd/>
              <a:tailEnd/>
            </a:ln>
          </p:spPr>
          <p:txBody>
            <a:bodyPr wrap="none">
              <a:spAutoFit/>
            </a:bodyPr>
            <a:lstStyle/>
            <a:p>
              <a:r>
                <a:rPr lang="en-CA">
                  <a:latin typeface="Calibri" pitchFamily="34" charset="0"/>
                </a:rPr>
                <a:t>mixed appearance model:</a:t>
              </a:r>
            </a:p>
          </p:txBody>
        </p:sp>
      </p:grpSp>
      <p:sp>
        <p:nvSpPr>
          <p:cNvPr id="15" name="Down Arrow 14"/>
          <p:cNvSpPr/>
          <p:nvPr/>
        </p:nvSpPr>
        <p:spPr>
          <a:xfrm rot="18900000">
            <a:off x="4813300" y="5011738"/>
            <a:ext cx="354013" cy="412750"/>
          </a:xfrm>
          <a:prstGeom prst="downArrow">
            <a:avLst>
              <a:gd name="adj1" fmla="val 46486"/>
              <a:gd name="adj2"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sp>
        <p:nvSpPr>
          <p:cNvPr id="16" name="Down Arrow 15"/>
          <p:cNvSpPr/>
          <p:nvPr/>
        </p:nvSpPr>
        <p:spPr>
          <a:xfrm rot="13500000">
            <a:off x="6871494" y="5014119"/>
            <a:ext cx="354012" cy="412750"/>
          </a:xfrm>
          <a:prstGeom prst="downArrow">
            <a:avLst>
              <a:gd name="adj1" fmla="val 46486"/>
              <a:gd name="adj2"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en-CA" dirty="0" smtClean="0"/>
              <a:t>main ideas</a:t>
            </a:r>
          </a:p>
        </p:txBody>
      </p:sp>
      <p:sp>
        <p:nvSpPr>
          <p:cNvPr id="3" name="Content Placeholder 2"/>
          <p:cNvSpPr>
            <a:spLocks noGrp="1"/>
          </p:cNvSpPr>
          <p:nvPr>
            <p:ph idx="1"/>
          </p:nvPr>
        </p:nvSpPr>
        <p:spPr>
          <a:xfrm>
            <a:off x="228600" y="1752600"/>
            <a:ext cx="8610600" cy="4648200"/>
          </a:xfrm>
        </p:spPr>
        <p:txBody>
          <a:bodyPr>
            <a:normAutofit fontScale="70000" lnSpcReduction="20000"/>
          </a:bodyPr>
          <a:lstStyle/>
          <a:p>
            <a:pPr eaLnBrk="1" hangingPunct="1"/>
            <a:endParaRPr lang="en-CA" sz="700" i="1" dirty="0" smtClean="0"/>
          </a:p>
          <a:p>
            <a:pPr lvl="1" eaLnBrk="1" hangingPunct="1"/>
            <a:r>
              <a:rPr lang="en-CA" sz="3600" dirty="0" smtClean="0"/>
              <a:t>sub-labels with distinct appearance models (as earlier)</a:t>
            </a:r>
            <a:r>
              <a:rPr lang="en-CA" sz="3200" dirty="0" smtClean="0"/>
              <a:t>    </a:t>
            </a:r>
          </a:p>
          <a:p>
            <a:pPr lvl="1" eaLnBrk="1" hangingPunct="1">
              <a:buNone/>
            </a:pPr>
            <a:r>
              <a:rPr lang="en-CA" sz="3600" dirty="0" smtClean="0"/>
              <a:t>  </a:t>
            </a:r>
          </a:p>
          <a:p>
            <a:pPr lvl="1" eaLnBrk="1" hangingPunct="1"/>
            <a:r>
              <a:rPr lang="en-CA" sz="3600" dirty="0" smtClean="0"/>
              <a:t>basic </a:t>
            </a:r>
            <a:r>
              <a:rPr lang="en-CA" sz="3600" u="sng" dirty="0" smtClean="0"/>
              <a:t>geometric constraints</a:t>
            </a:r>
            <a:r>
              <a:rPr lang="en-CA" sz="3600" dirty="0" smtClean="0"/>
              <a:t> between parts</a:t>
            </a:r>
          </a:p>
          <a:p>
            <a:pPr lvl="2">
              <a:buFontTx/>
              <a:buChar char="-"/>
            </a:pPr>
            <a:r>
              <a:rPr lang="en-CA" sz="3200" dirty="0" smtClean="0"/>
              <a:t>inclusion/exclusion</a:t>
            </a:r>
          </a:p>
          <a:p>
            <a:pPr lvl="2">
              <a:buFontTx/>
              <a:buChar char="-"/>
            </a:pPr>
            <a:r>
              <a:rPr lang="en-CA" sz="3200" dirty="0" smtClean="0"/>
              <a:t>expected distances </a:t>
            </a:r>
          </a:p>
          <a:p>
            <a:pPr lvl="2">
              <a:buNone/>
            </a:pPr>
            <a:r>
              <a:rPr lang="en-CA" sz="3200" dirty="0" smtClean="0"/>
              <a:t>   and margins</a:t>
            </a:r>
          </a:p>
          <a:p>
            <a:pPr lvl="2">
              <a:buNone/>
            </a:pPr>
            <a:endParaRPr lang="en-CA" sz="3200" dirty="0" smtClean="0"/>
          </a:p>
          <a:p>
            <a:pPr lvl="2">
              <a:buNone/>
            </a:pPr>
            <a:r>
              <a:rPr lang="en-CA" sz="3200" b="1" dirty="0" smtClean="0">
                <a:solidFill>
                  <a:srgbClr val="FF0000"/>
                </a:solidFill>
              </a:rPr>
              <a:t>For some constraints </a:t>
            </a:r>
          </a:p>
          <a:p>
            <a:pPr lvl="2">
              <a:buNone/>
            </a:pPr>
            <a:r>
              <a:rPr lang="en-CA" sz="3200" b="1" dirty="0" smtClean="0">
                <a:solidFill>
                  <a:srgbClr val="FF0000"/>
                </a:solidFill>
              </a:rPr>
              <a:t>globally optimal segmentation</a:t>
            </a:r>
          </a:p>
          <a:p>
            <a:pPr lvl="2">
              <a:buNone/>
            </a:pPr>
            <a:r>
              <a:rPr lang="en-CA" sz="3200" b="1" dirty="0" smtClean="0">
                <a:solidFill>
                  <a:srgbClr val="FF0000"/>
                </a:solidFill>
              </a:rPr>
              <a:t>can be computed</a:t>
            </a:r>
          </a:p>
          <a:p>
            <a:pPr lvl="2">
              <a:buNone/>
            </a:pPr>
            <a:r>
              <a:rPr lang="en-CA" sz="3200" b="1" dirty="0" smtClean="0">
                <a:solidFill>
                  <a:srgbClr val="FF0000"/>
                </a:solidFill>
              </a:rPr>
              <a:t>in polynomial time</a:t>
            </a:r>
          </a:p>
        </p:txBody>
      </p:sp>
      <p:sp>
        <p:nvSpPr>
          <p:cNvPr id="4" name="Slide Number Placeholder 3"/>
          <p:cNvSpPr>
            <a:spLocks noGrp="1"/>
          </p:cNvSpPr>
          <p:nvPr>
            <p:ph type="sldNum" sz="quarter" idx="12"/>
          </p:nvPr>
        </p:nvSpPr>
        <p:spPr/>
        <p:txBody>
          <a:bodyPr/>
          <a:lstStyle/>
          <a:p>
            <a:pPr>
              <a:defRPr/>
            </a:pPr>
            <a:fld id="{1F81E9FF-F1ED-41C5-AAC1-29D03129E6C6}" type="slidenum">
              <a:rPr lang="en-CA"/>
              <a:pPr>
                <a:defRPr/>
              </a:pPr>
              <a:t>63</a:t>
            </a:fld>
            <a:endParaRPr lang="en-CA"/>
          </a:p>
        </p:txBody>
      </p:sp>
      <p:pic>
        <p:nvPicPr>
          <p:cNvPr id="7" name="Picture 2"/>
          <p:cNvPicPr>
            <a:picLocks noChangeAspect="1" noChangeArrowheads="1"/>
          </p:cNvPicPr>
          <p:nvPr/>
        </p:nvPicPr>
        <p:blipFill>
          <a:blip r:embed="rId3" cstate="print">
            <a:lum contrast="-10000"/>
          </a:blip>
          <a:srcRect/>
          <a:stretch>
            <a:fillRect/>
          </a:stretch>
        </p:blipFill>
        <p:spPr bwMode="auto">
          <a:xfrm>
            <a:off x="5578475" y="4419600"/>
            <a:ext cx="2498725" cy="2159000"/>
          </a:xfrm>
          <a:prstGeom prst="rect">
            <a:avLst/>
          </a:prstGeom>
          <a:noFill/>
          <a:ln w="9525">
            <a:noFill/>
            <a:miter lim="800000"/>
            <a:headEnd/>
            <a:tailEnd/>
          </a:ln>
        </p:spPr>
      </p:pic>
      <p:grpSp>
        <p:nvGrpSpPr>
          <p:cNvPr id="8" name="Group 97"/>
          <p:cNvGrpSpPr>
            <a:grpSpLocks/>
          </p:cNvGrpSpPr>
          <p:nvPr/>
        </p:nvGrpSpPr>
        <p:grpSpPr bwMode="auto">
          <a:xfrm>
            <a:off x="5635625" y="4616450"/>
            <a:ext cx="2333625" cy="1860550"/>
            <a:chOff x="5635257" y="4617188"/>
            <a:chExt cx="2333846" cy="1860222"/>
          </a:xfrm>
        </p:grpSpPr>
        <p:sp>
          <p:nvSpPr>
            <p:cNvPr id="9" name="Freeform 8"/>
            <p:cNvSpPr/>
            <p:nvPr/>
          </p:nvSpPr>
          <p:spPr>
            <a:xfrm>
              <a:off x="6738674" y="5061610"/>
              <a:ext cx="938301" cy="1163433"/>
            </a:xfrm>
            <a:custGeom>
              <a:avLst/>
              <a:gdLst>
                <a:gd name="connsiteX0" fmla="*/ 194044 w 939232"/>
                <a:gd name="connsiteY0" fmla="*/ 151514 h 1164265"/>
                <a:gd name="connsiteX1" fmla="*/ 233916 w 939232"/>
                <a:gd name="connsiteY1" fmla="*/ 108983 h 1164265"/>
                <a:gd name="connsiteX2" fmla="*/ 255181 w 939232"/>
                <a:gd name="connsiteY2" fmla="*/ 93035 h 1164265"/>
                <a:gd name="connsiteX3" fmla="*/ 284421 w 939232"/>
                <a:gd name="connsiteY3" fmla="*/ 61137 h 1164265"/>
                <a:gd name="connsiteX4" fmla="*/ 295053 w 939232"/>
                <a:gd name="connsiteY4" fmla="*/ 50504 h 1164265"/>
                <a:gd name="connsiteX5" fmla="*/ 313660 w 939232"/>
                <a:gd name="connsiteY5" fmla="*/ 39872 h 1164265"/>
                <a:gd name="connsiteX6" fmla="*/ 334925 w 939232"/>
                <a:gd name="connsiteY6" fmla="*/ 29239 h 1164265"/>
                <a:gd name="connsiteX7" fmla="*/ 356190 w 939232"/>
                <a:gd name="connsiteY7" fmla="*/ 13290 h 1164265"/>
                <a:gd name="connsiteX8" fmla="*/ 361507 w 939232"/>
                <a:gd name="connsiteY8" fmla="*/ 7974 h 1164265"/>
                <a:gd name="connsiteX9" fmla="*/ 369481 w 939232"/>
                <a:gd name="connsiteY9" fmla="*/ 5316 h 1164265"/>
                <a:gd name="connsiteX10" fmla="*/ 393404 w 939232"/>
                <a:gd name="connsiteY10" fmla="*/ 0 h 1164265"/>
                <a:gd name="connsiteX11" fmla="*/ 552893 w 939232"/>
                <a:gd name="connsiteY11" fmla="*/ 2658 h 1164265"/>
                <a:gd name="connsiteX12" fmla="*/ 579474 w 939232"/>
                <a:gd name="connsiteY12" fmla="*/ 5316 h 1164265"/>
                <a:gd name="connsiteX13" fmla="*/ 629979 w 939232"/>
                <a:gd name="connsiteY13" fmla="*/ 7974 h 1164265"/>
                <a:gd name="connsiteX14" fmla="*/ 733646 w 939232"/>
                <a:gd name="connsiteY14" fmla="*/ 13290 h 1164265"/>
                <a:gd name="connsiteX15" fmla="*/ 744279 w 939232"/>
                <a:gd name="connsiteY15" fmla="*/ 26581 h 1164265"/>
                <a:gd name="connsiteX16" fmla="*/ 752253 w 939232"/>
                <a:gd name="connsiteY16" fmla="*/ 58479 h 1164265"/>
                <a:gd name="connsiteX17" fmla="*/ 736304 w 939232"/>
                <a:gd name="connsiteY17" fmla="*/ 74428 h 1164265"/>
                <a:gd name="connsiteX18" fmla="*/ 725672 w 939232"/>
                <a:gd name="connsiteY18" fmla="*/ 79744 h 1164265"/>
                <a:gd name="connsiteX19" fmla="*/ 701749 w 939232"/>
                <a:gd name="connsiteY19" fmla="*/ 90376 h 1164265"/>
                <a:gd name="connsiteX20" fmla="*/ 696432 w 939232"/>
                <a:gd name="connsiteY20" fmla="*/ 95693 h 1164265"/>
                <a:gd name="connsiteX21" fmla="*/ 688458 w 939232"/>
                <a:gd name="connsiteY21" fmla="*/ 101009 h 1164265"/>
                <a:gd name="connsiteX22" fmla="*/ 677825 w 939232"/>
                <a:gd name="connsiteY22" fmla="*/ 108983 h 1164265"/>
                <a:gd name="connsiteX23" fmla="*/ 672509 w 939232"/>
                <a:gd name="connsiteY23" fmla="*/ 116958 h 1164265"/>
                <a:gd name="connsiteX24" fmla="*/ 659218 w 939232"/>
                <a:gd name="connsiteY24" fmla="*/ 124932 h 1164265"/>
                <a:gd name="connsiteX25" fmla="*/ 653902 w 939232"/>
                <a:gd name="connsiteY25" fmla="*/ 156830 h 1164265"/>
                <a:gd name="connsiteX26" fmla="*/ 659218 w 939232"/>
                <a:gd name="connsiteY26" fmla="*/ 186069 h 1164265"/>
                <a:gd name="connsiteX27" fmla="*/ 661876 w 939232"/>
                <a:gd name="connsiteY27" fmla="*/ 194044 h 1164265"/>
                <a:gd name="connsiteX28" fmla="*/ 675167 w 939232"/>
                <a:gd name="connsiteY28" fmla="*/ 204676 h 1164265"/>
                <a:gd name="connsiteX29" fmla="*/ 680483 w 939232"/>
                <a:gd name="connsiteY29" fmla="*/ 209993 h 1164265"/>
                <a:gd name="connsiteX30" fmla="*/ 730988 w 939232"/>
                <a:gd name="connsiteY30" fmla="*/ 220625 h 1164265"/>
                <a:gd name="connsiteX31" fmla="*/ 816049 w 939232"/>
                <a:gd name="connsiteY31" fmla="*/ 223283 h 1164265"/>
                <a:gd name="connsiteX32" fmla="*/ 861237 w 939232"/>
                <a:gd name="connsiteY32" fmla="*/ 236574 h 1164265"/>
                <a:gd name="connsiteX33" fmla="*/ 879844 w 939232"/>
                <a:gd name="connsiteY33" fmla="*/ 244549 h 1164265"/>
                <a:gd name="connsiteX34" fmla="*/ 890476 w 939232"/>
                <a:gd name="connsiteY34" fmla="*/ 249865 h 1164265"/>
                <a:gd name="connsiteX35" fmla="*/ 909083 w 939232"/>
                <a:gd name="connsiteY35" fmla="*/ 257839 h 1164265"/>
                <a:gd name="connsiteX36" fmla="*/ 917058 w 939232"/>
                <a:gd name="connsiteY36" fmla="*/ 271130 h 1164265"/>
                <a:gd name="connsiteX37" fmla="*/ 922374 w 939232"/>
                <a:gd name="connsiteY37" fmla="*/ 281762 h 1164265"/>
                <a:gd name="connsiteX38" fmla="*/ 898451 w 939232"/>
                <a:gd name="connsiteY38" fmla="*/ 316318 h 1164265"/>
                <a:gd name="connsiteX39" fmla="*/ 887818 w 939232"/>
                <a:gd name="connsiteY39" fmla="*/ 321635 h 1164265"/>
                <a:gd name="connsiteX40" fmla="*/ 866553 w 939232"/>
                <a:gd name="connsiteY40" fmla="*/ 334925 h 1164265"/>
                <a:gd name="connsiteX41" fmla="*/ 845288 w 939232"/>
                <a:gd name="connsiteY41" fmla="*/ 356190 h 1164265"/>
                <a:gd name="connsiteX42" fmla="*/ 839972 w 939232"/>
                <a:gd name="connsiteY42" fmla="*/ 366823 h 1164265"/>
                <a:gd name="connsiteX43" fmla="*/ 829339 w 939232"/>
                <a:gd name="connsiteY43" fmla="*/ 398721 h 1164265"/>
                <a:gd name="connsiteX44" fmla="*/ 821365 w 939232"/>
                <a:gd name="connsiteY44" fmla="*/ 404037 h 1164265"/>
                <a:gd name="connsiteX45" fmla="*/ 816049 w 939232"/>
                <a:gd name="connsiteY45" fmla="*/ 414669 h 1164265"/>
                <a:gd name="connsiteX46" fmla="*/ 810732 w 939232"/>
                <a:gd name="connsiteY46" fmla="*/ 422644 h 1164265"/>
                <a:gd name="connsiteX47" fmla="*/ 805416 w 939232"/>
                <a:gd name="connsiteY47" fmla="*/ 446567 h 1164265"/>
                <a:gd name="connsiteX48" fmla="*/ 810732 w 939232"/>
                <a:gd name="connsiteY48" fmla="*/ 544918 h 1164265"/>
                <a:gd name="connsiteX49" fmla="*/ 816049 w 939232"/>
                <a:gd name="connsiteY49" fmla="*/ 558209 h 1164265"/>
                <a:gd name="connsiteX50" fmla="*/ 818707 w 939232"/>
                <a:gd name="connsiteY50" fmla="*/ 568842 h 1164265"/>
                <a:gd name="connsiteX51" fmla="*/ 829339 w 939232"/>
                <a:gd name="connsiteY51" fmla="*/ 579474 h 1164265"/>
                <a:gd name="connsiteX52" fmla="*/ 839972 w 939232"/>
                <a:gd name="connsiteY52" fmla="*/ 592765 h 1164265"/>
                <a:gd name="connsiteX53" fmla="*/ 863895 w 939232"/>
                <a:gd name="connsiteY53" fmla="*/ 616688 h 1164265"/>
                <a:gd name="connsiteX54" fmla="*/ 890476 w 939232"/>
                <a:gd name="connsiteY54" fmla="*/ 645928 h 1164265"/>
                <a:gd name="connsiteX55" fmla="*/ 901109 w 939232"/>
                <a:gd name="connsiteY55" fmla="*/ 659218 h 1164265"/>
                <a:gd name="connsiteX56" fmla="*/ 917058 w 939232"/>
                <a:gd name="connsiteY56" fmla="*/ 675167 h 1164265"/>
                <a:gd name="connsiteX57" fmla="*/ 935665 w 939232"/>
                <a:gd name="connsiteY57" fmla="*/ 725672 h 1164265"/>
                <a:gd name="connsiteX58" fmla="*/ 919716 w 939232"/>
                <a:gd name="connsiteY58" fmla="*/ 866553 h 1164265"/>
                <a:gd name="connsiteX59" fmla="*/ 882502 w 939232"/>
                <a:gd name="connsiteY59" fmla="*/ 903767 h 1164265"/>
                <a:gd name="connsiteX60" fmla="*/ 877186 w 939232"/>
                <a:gd name="connsiteY60" fmla="*/ 911742 h 1164265"/>
                <a:gd name="connsiteX61" fmla="*/ 869211 w 939232"/>
                <a:gd name="connsiteY61" fmla="*/ 922374 h 1164265"/>
                <a:gd name="connsiteX62" fmla="*/ 863895 w 939232"/>
                <a:gd name="connsiteY62" fmla="*/ 954272 h 1164265"/>
                <a:gd name="connsiteX63" fmla="*/ 831997 w 939232"/>
                <a:gd name="connsiteY63" fmla="*/ 962246 h 1164265"/>
                <a:gd name="connsiteX64" fmla="*/ 821365 w 939232"/>
                <a:gd name="connsiteY64" fmla="*/ 964904 h 1164265"/>
                <a:gd name="connsiteX65" fmla="*/ 749595 w 939232"/>
                <a:gd name="connsiteY65" fmla="*/ 946297 h 1164265"/>
                <a:gd name="connsiteX66" fmla="*/ 741621 w 939232"/>
                <a:gd name="connsiteY66" fmla="*/ 940981 h 1164265"/>
                <a:gd name="connsiteX67" fmla="*/ 709723 w 939232"/>
                <a:gd name="connsiteY67" fmla="*/ 943639 h 1164265"/>
                <a:gd name="connsiteX68" fmla="*/ 680483 w 939232"/>
                <a:gd name="connsiteY68" fmla="*/ 962246 h 1164265"/>
                <a:gd name="connsiteX69" fmla="*/ 685800 w 939232"/>
                <a:gd name="connsiteY69" fmla="*/ 986169 h 1164265"/>
                <a:gd name="connsiteX70" fmla="*/ 693774 w 939232"/>
                <a:gd name="connsiteY70" fmla="*/ 994144 h 1164265"/>
                <a:gd name="connsiteX71" fmla="*/ 683142 w 939232"/>
                <a:gd name="connsiteY71" fmla="*/ 1010093 h 1164265"/>
                <a:gd name="connsiteX72" fmla="*/ 669851 w 939232"/>
                <a:gd name="connsiteY72" fmla="*/ 1012751 h 1164265"/>
                <a:gd name="connsiteX73" fmla="*/ 632637 w 939232"/>
                <a:gd name="connsiteY73" fmla="*/ 1034016 h 1164265"/>
                <a:gd name="connsiteX74" fmla="*/ 619346 w 939232"/>
                <a:gd name="connsiteY74" fmla="*/ 1036674 h 1164265"/>
                <a:gd name="connsiteX75" fmla="*/ 603397 w 939232"/>
                <a:gd name="connsiteY75" fmla="*/ 1041990 h 1164265"/>
                <a:gd name="connsiteX76" fmla="*/ 584790 w 939232"/>
                <a:gd name="connsiteY76" fmla="*/ 1095153 h 1164265"/>
                <a:gd name="connsiteX77" fmla="*/ 595423 w 939232"/>
                <a:gd name="connsiteY77" fmla="*/ 1111102 h 1164265"/>
                <a:gd name="connsiteX78" fmla="*/ 590107 w 939232"/>
                <a:gd name="connsiteY78" fmla="*/ 1140342 h 1164265"/>
                <a:gd name="connsiteX79" fmla="*/ 584790 w 939232"/>
                <a:gd name="connsiteY79" fmla="*/ 1145658 h 1164265"/>
                <a:gd name="connsiteX80" fmla="*/ 579474 w 939232"/>
                <a:gd name="connsiteY80" fmla="*/ 1156290 h 1164265"/>
                <a:gd name="connsiteX81" fmla="*/ 574158 w 939232"/>
                <a:gd name="connsiteY81" fmla="*/ 1148316 h 1164265"/>
                <a:gd name="connsiteX82" fmla="*/ 536944 w 939232"/>
                <a:gd name="connsiteY82" fmla="*/ 1156290 h 1164265"/>
                <a:gd name="connsiteX83" fmla="*/ 520995 w 939232"/>
                <a:gd name="connsiteY83" fmla="*/ 1161607 h 1164265"/>
                <a:gd name="connsiteX84" fmla="*/ 513021 w 939232"/>
                <a:gd name="connsiteY84" fmla="*/ 1164265 h 1164265"/>
                <a:gd name="connsiteX85" fmla="*/ 470490 w 939232"/>
                <a:gd name="connsiteY85" fmla="*/ 1158949 h 1164265"/>
                <a:gd name="connsiteX86" fmla="*/ 446567 w 939232"/>
                <a:gd name="connsiteY86" fmla="*/ 1156290 h 1164265"/>
                <a:gd name="connsiteX87" fmla="*/ 425302 w 939232"/>
                <a:gd name="connsiteY87" fmla="*/ 1150974 h 1164265"/>
                <a:gd name="connsiteX88" fmla="*/ 412011 w 939232"/>
                <a:gd name="connsiteY88" fmla="*/ 1145658 h 1164265"/>
                <a:gd name="connsiteX89" fmla="*/ 372139 w 939232"/>
                <a:gd name="connsiteY89" fmla="*/ 1140342 h 1164265"/>
                <a:gd name="connsiteX90" fmla="*/ 358849 w 939232"/>
                <a:gd name="connsiteY90" fmla="*/ 1135025 h 1164265"/>
                <a:gd name="connsiteX91" fmla="*/ 332267 w 939232"/>
                <a:gd name="connsiteY91" fmla="*/ 1113760 h 1164265"/>
                <a:gd name="connsiteX92" fmla="*/ 326951 w 939232"/>
                <a:gd name="connsiteY92" fmla="*/ 1103128 h 1164265"/>
                <a:gd name="connsiteX93" fmla="*/ 308344 w 939232"/>
                <a:gd name="connsiteY93" fmla="*/ 1087179 h 1164265"/>
                <a:gd name="connsiteX94" fmla="*/ 284421 w 939232"/>
                <a:gd name="connsiteY94" fmla="*/ 1065914 h 1164265"/>
                <a:gd name="connsiteX95" fmla="*/ 263156 w 939232"/>
                <a:gd name="connsiteY95" fmla="*/ 1071230 h 1164265"/>
                <a:gd name="connsiteX96" fmla="*/ 244549 w 939232"/>
                <a:gd name="connsiteY96" fmla="*/ 1065914 h 1164265"/>
                <a:gd name="connsiteX97" fmla="*/ 223283 w 939232"/>
                <a:gd name="connsiteY97" fmla="*/ 1052623 h 1164265"/>
                <a:gd name="connsiteX98" fmla="*/ 204676 w 939232"/>
                <a:gd name="connsiteY98" fmla="*/ 1036674 h 1164265"/>
                <a:gd name="connsiteX99" fmla="*/ 170121 w 939232"/>
                <a:gd name="connsiteY99" fmla="*/ 1010093 h 1164265"/>
                <a:gd name="connsiteX100" fmla="*/ 154172 w 939232"/>
                <a:gd name="connsiteY100" fmla="*/ 991486 h 1164265"/>
                <a:gd name="connsiteX101" fmla="*/ 140881 w 939232"/>
                <a:gd name="connsiteY101" fmla="*/ 980853 h 1164265"/>
                <a:gd name="connsiteX102" fmla="*/ 127590 w 939232"/>
                <a:gd name="connsiteY102" fmla="*/ 962246 h 1164265"/>
                <a:gd name="connsiteX103" fmla="*/ 119616 w 939232"/>
                <a:gd name="connsiteY103" fmla="*/ 956930 h 1164265"/>
                <a:gd name="connsiteX104" fmla="*/ 95693 w 939232"/>
                <a:gd name="connsiteY104" fmla="*/ 935665 h 1164265"/>
                <a:gd name="connsiteX105" fmla="*/ 74428 w 939232"/>
                <a:gd name="connsiteY105" fmla="*/ 893135 h 1164265"/>
                <a:gd name="connsiteX106" fmla="*/ 69111 w 939232"/>
                <a:gd name="connsiteY106" fmla="*/ 885160 h 1164265"/>
                <a:gd name="connsiteX107" fmla="*/ 58479 w 939232"/>
                <a:gd name="connsiteY107" fmla="*/ 877186 h 1164265"/>
                <a:gd name="connsiteX108" fmla="*/ 47846 w 939232"/>
                <a:gd name="connsiteY108" fmla="*/ 816049 h 1164265"/>
                <a:gd name="connsiteX109" fmla="*/ 42530 w 939232"/>
                <a:gd name="connsiteY109" fmla="*/ 808074 h 1164265"/>
                <a:gd name="connsiteX110" fmla="*/ 31897 w 939232"/>
                <a:gd name="connsiteY110" fmla="*/ 781493 h 1164265"/>
                <a:gd name="connsiteX111" fmla="*/ 26581 w 939232"/>
                <a:gd name="connsiteY111" fmla="*/ 749595 h 1164265"/>
                <a:gd name="connsiteX112" fmla="*/ 21265 w 939232"/>
                <a:gd name="connsiteY112" fmla="*/ 688458 h 1164265"/>
                <a:gd name="connsiteX113" fmla="*/ 15949 w 939232"/>
                <a:gd name="connsiteY113" fmla="*/ 675167 h 1164265"/>
                <a:gd name="connsiteX114" fmla="*/ 10632 w 939232"/>
                <a:gd name="connsiteY114" fmla="*/ 653902 h 1164265"/>
                <a:gd name="connsiteX115" fmla="*/ 0 w 939232"/>
                <a:gd name="connsiteY115" fmla="*/ 627321 h 1164265"/>
                <a:gd name="connsiteX116" fmla="*/ 5316 w 939232"/>
                <a:gd name="connsiteY116" fmla="*/ 481123 h 1164265"/>
                <a:gd name="connsiteX117" fmla="*/ 7974 w 939232"/>
                <a:gd name="connsiteY117" fmla="*/ 473149 h 1164265"/>
                <a:gd name="connsiteX118" fmla="*/ 13290 w 939232"/>
                <a:gd name="connsiteY118" fmla="*/ 459858 h 1164265"/>
                <a:gd name="connsiteX119" fmla="*/ 21265 w 939232"/>
                <a:gd name="connsiteY119" fmla="*/ 430618 h 1164265"/>
                <a:gd name="connsiteX120" fmla="*/ 29239 w 939232"/>
                <a:gd name="connsiteY120" fmla="*/ 390746 h 1164265"/>
                <a:gd name="connsiteX121" fmla="*/ 31897 w 939232"/>
                <a:gd name="connsiteY121" fmla="*/ 382772 h 1164265"/>
                <a:gd name="connsiteX122" fmla="*/ 45188 w 939232"/>
                <a:gd name="connsiteY122" fmla="*/ 369481 h 1164265"/>
                <a:gd name="connsiteX123" fmla="*/ 50504 w 939232"/>
                <a:gd name="connsiteY123" fmla="*/ 358849 h 1164265"/>
                <a:gd name="connsiteX124" fmla="*/ 58479 w 939232"/>
                <a:gd name="connsiteY124" fmla="*/ 348216 h 1164265"/>
                <a:gd name="connsiteX125" fmla="*/ 71769 w 939232"/>
                <a:gd name="connsiteY125" fmla="*/ 326951 h 1164265"/>
                <a:gd name="connsiteX126" fmla="*/ 79744 w 939232"/>
                <a:gd name="connsiteY126" fmla="*/ 318976 h 1164265"/>
                <a:gd name="connsiteX127" fmla="*/ 93035 w 939232"/>
                <a:gd name="connsiteY127" fmla="*/ 305686 h 1164265"/>
                <a:gd name="connsiteX128" fmla="*/ 101009 w 939232"/>
                <a:gd name="connsiteY128" fmla="*/ 289737 h 1164265"/>
                <a:gd name="connsiteX129" fmla="*/ 103667 w 939232"/>
                <a:gd name="connsiteY129" fmla="*/ 279104 h 1164265"/>
                <a:gd name="connsiteX130" fmla="*/ 106325 w 939232"/>
                <a:gd name="connsiteY130" fmla="*/ 271130 h 1164265"/>
                <a:gd name="connsiteX131" fmla="*/ 127590 w 939232"/>
                <a:gd name="connsiteY131" fmla="*/ 225942 h 1164265"/>
                <a:gd name="connsiteX132" fmla="*/ 140881 w 939232"/>
                <a:gd name="connsiteY132" fmla="*/ 207335 h 1164265"/>
                <a:gd name="connsiteX133" fmla="*/ 151514 w 939232"/>
                <a:gd name="connsiteY133" fmla="*/ 202018 h 1164265"/>
                <a:gd name="connsiteX134" fmla="*/ 156830 w 939232"/>
                <a:gd name="connsiteY134" fmla="*/ 191386 h 1164265"/>
                <a:gd name="connsiteX0" fmla="*/ 194044 w 939232"/>
                <a:gd name="connsiteY0" fmla="*/ 151514 h 1164265"/>
                <a:gd name="connsiteX1" fmla="*/ 233916 w 939232"/>
                <a:gd name="connsiteY1" fmla="*/ 108983 h 1164265"/>
                <a:gd name="connsiteX2" fmla="*/ 255181 w 939232"/>
                <a:gd name="connsiteY2" fmla="*/ 93035 h 1164265"/>
                <a:gd name="connsiteX3" fmla="*/ 284421 w 939232"/>
                <a:gd name="connsiteY3" fmla="*/ 61137 h 1164265"/>
                <a:gd name="connsiteX4" fmla="*/ 295053 w 939232"/>
                <a:gd name="connsiteY4" fmla="*/ 50504 h 1164265"/>
                <a:gd name="connsiteX5" fmla="*/ 313660 w 939232"/>
                <a:gd name="connsiteY5" fmla="*/ 39872 h 1164265"/>
                <a:gd name="connsiteX6" fmla="*/ 334925 w 939232"/>
                <a:gd name="connsiteY6" fmla="*/ 29239 h 1164265"/>
                <a:gd name="connsiteX7" fmla="*/ 356190 w 939232"/>
                <a:gd name="connsiteY7" fmla="*/ 13290 h 1164265"/>
                <a:gd name="connsiteX8" fmla="*/ 361507 w 939232"/>
                <a:gd name="connsiteY8" fmla="*/ 7974 h 1164265"/>
                <a:gd name="connsiteX9" fmla="*/ 369481 w 939232"/>
                <a:gd name="connsiteY9" fmla="*/ 5316 h 1164265"/>
                <a:gd name="connsiteX10" fmla="*/ 393404 w 939232"/>
                <a:gd name="connsiteY10" fmla="*/ 0 h 1164265"/>
                <a:gd name="connsiteX11" fmla="*/ 552893 w 939232"/>
                <a:gd name="connsiteY11" fmla="*/ 2658 h 1164265"/>
                <a:gd name="connsiteX12" fmla="*/ 579474 w 939232"/>
                <a:gd name="connsiteY12" fmla="*/ 5316 h 1164265"/>
                <a:gd name="connsiteX13" fmla="*/ 629979 w 939232"/>
                <a:gd name="connsiteY13" fmla="*/ 7974 h 1164265"/>
                <a:gd name="connsiteX14" fmla="*/ 733646 w 939232"/>
                <a:gd name="connsiteY14" fmla="*/ 13290 h 1164265"/>
                <a:gd name="connsiteX15" fmla="*/ 744279 w 939232"/>
                <a:gd name="connsiteY15" fmla="*/ 26581 h 1164265"/>
                <a:gd name="connsiteX16" fmla="*/ 752253 w 939232"/>
                <a:gd name="connsiteY16" fmla="*/ 58479 h 1164265"/>
                <a:gd name="connsiteX17" fmla="*/ 736304 w 939232"/>
                <a:gd name="connsiteY17" fmla="*/ 74428 h 1164265"/>
                <a:gd name="connsiteX18" fmla="*/ 725672 w 939232"/>
                <a:gd name="connsiteY18" fmla="*/ 79744 h 1164265"/>
                <a:gd name="connsiteX19" fmla="*/ 701749 w 939232"/>
                <a:gd name="connsiteY19" fmla="*/ 90376 h 1164265"/>
                <a:gd name="connsiteX20" fmla="*/ 696432 w 939232"/>
                <a:gd name="connsiteY20" fmla="*/ 95693 h 1164265"/>
                <a:gd name="connsiteX21" fmla="*/ 688458 w 939232"/>
                <a:gd name="connsiteY21" fmla="*/ 101009 h 1164265"/>
                <a:gd name="connsiteX22" fmla="*/ 677825 w 939232"/>
                <a:gd name="connsiteY22" fmla="*/ 108983 h 1164265"/>
                <a:gd name="connsiteX23" fmla="*/ 672509 w 939232"/>
                <a:gd name="connsiteY23" fmla="*/ 116958 h 1164265"/>
                <a:gd name="connsiteX24" fmla="*/ 659218 w 939232"/>
                <a:gd name="connsiteY24" fmla="*/ 124932 h 1164265"/>
                <a:gd name="connsiteX25" fmla="*/ 653902 w 939232"/>
                <a:gd name="connsiteY25" fmla="*/ 156830 h 1164265"/>
                <a:gd name="connsiteX26" fmla="*/ 659218 w 939232"/>
                <a:gd name="connsiteY26" fmla="*/ 186069 h 1164265"/>
                <a:gd name="connsiteX27" fmla="*/ 661876 w 939232"/>
                <a:gd name="connsiteY27" fmla="*/ 194044 h 1164265"/>
                <a:gd name="connsiteX28" fmla="*/ 675167 w 939232"/>
                <a:gd name="connsiteY28" fmla="*/ 204676 h 1164265"/>
                <a:gd name="connsiteX29" fmla="*/ 680483 w 939232"/>
                <a:gd name="connsiteY29" fmla="*/ 209993 h 1164265"/>
                <a:gd name="connsiteX30" fmla="*/ 730988 w 939232"/>
                <a:gd name="connsiteY30" fmla="*/ 220625 h 1164265"/>
                <a:gd name="connsiteX31" fmla="*/ 816049 w 939232"/>
                <a:gd name="connsiteY31" fmla="*/ 223283 h 1164265"/>
                <a:gd name="connsiteX32" fmla="*/ 861237 w 939232"/>
                <a:gd name="connsiteY32" fmla="*/ 236574 h 1164265"/>
                <a:gd name="connsiteX33" fmla="*/ 879844 w 939232"/>
                <a:gd name="connsiteY33" fmla="*/ 244549 h 1164265"/>
                <a:gd name="connsiteX34" fmla="*/ 890476 w 939232"/>
                <a:gd name="connsiteY34" fmla="*/ 249865 h 1164265"/>
                <a:gd name="connsiteX35" fmla="*/ 909083 w 939232"/>
                <a:gd name="connsiteY35" fmla="*/ 257839 h 1164265"/>
                <a:gd name="connsiteX36" fmla="*/ 917058 w 939232"/>
                <a:gd name="connsiteY36" fmla="*/ 271130 h 1164265"/>
                <a:gd name="connsiteX37" fmla="*/ 922374 w 939232"/>
                <a:gd name="connsiteY37" fmla="*/ 281762 h 1164265"/>
                <a:gd name="connsiteX38" fmla="*/ 898451 w 939232"/>
                <a:gd name="connsiteY38" fmla="*/ 316318 h 1164265"/>
                <a:gd name="connsiteX39" fmla="*/ 887818 w 939232"/>
                <a:gd name="connsiteY39" fmla="*/ 321635 h 1164265"/>
                <a:gd name="connsiteX40" fmla="*/ 866553 w 939232"/>
                <a:gd name="connsiteY40" fmla="*/ 334925 h 1164265"/>
                <a:gd name="connsiteX41" fmla="*/ 845288 w 939232"/>
                <a:gd name="connsiteY41" fmla="*/ 356190 h 1164265"/>
                <a:gd name="connsiteX42" fmla="*/ 839972 w 939232"/>
                <a:gd name="connsiteY42" fmla="*/ 366823 h 1164265"/>
                <a:gd name="connsiteX43" fmla="*/ 829339 w 939232"/>
                <a:gd name="connsiteY43" fmla="*/ 398721 h 1164265"/>
                <a:gd name="connsiteX44" fmla="*/ 821365 w 939232"/>
                <a:gd name="connsiteY44" fmla="*/ 404037 h 1164265"/>
                <a:gd name="connsiteX45" fmla="*/ 816049 w 939232"/>
                <a:gd name="connsiteY45" fmla="*/ 414669 h 1164265"/>
                <a:gd name="connsiteX46" fmla="*/ 810732 w 939232"/>
                <a:gd name="connsiteY46" fmla="*/ 422644 h 1164265"/>
                <a:gd name="connsiteX47" fmla="*/ 805416 w 939232"/>
                <a:gd name="connsiteY47" fmla="*/ 446567 h 1164265"/>
                <a:gd name="connsiteX48" fmla="*/ 810732 w 939232"/>
                <a:gd name="connsiteY48" fmla="*/ 544918 h 1164265"/>
                <a:gd name="connsiteX49" fmla="*/ 816049 w 939232"/>
                <a:gd name="connsiteY49" fmla="*/ 558209 h 1164265"/>
                <a:gd name="connsiteX50" fmla="*/ 818707 w 939232"/>
                <a:gd name="connsiteY50" fmla="*/ 568842 h 1164265"/>
                <a:gd name="connsiteX51" fmla="*/ 829339 w 939232"/>
                <a:gd name="connsiteY51" fmla="*/ 579474 h 1164265"/>
                <a:gd name="connsiteX52" fmla="*/ 839972 w 939232"/>
                <a:gd name="connsiteY52" fmla="*/ 592765 h 1164265"/>
                <a:gd name="connsiteX53" fmla="*/ 863895 w 939232"/>
                <a:gd name="connsiteY53" fmla="*/ 616688 h 1164265"/>
                <a:gd name="connsiteX54" fmla="*/ 890476 w 939232"/>
                <a:gd name="connsiteY54" fmla="*/ 645928 h 1164265"/>
                <a:gd name="connsiteX55" fmla="*/ 901109 w 939232"/>
                <a:gd name="connsiteY55" fmla="*/ 659218 h 1164265"/>
                <a:gd name="connsiteX56" fmla="*/ 917058 w 939232"/>
                <a:gd name="connsiteY56" fmla="*/ 675167 h 1164265"/>
                <a:gd name="connsiteX57" fmla="*/ 935665 w 939232"/>
                <a:gd name="connsiteY57" fmla="*/ 725672 h 1164265"/>
                <a:gd name="connsiteX58" fmla="*/ 919716 w 939232"/>
                <a:gd name="connsiteY58" fmla="*/ 866553 h 1164265"/>
                <a:gd name="connsiteX59" fmla="*/ 882502 w 939232"/>
                <a:gd name="connsiteY59" fmla="*/ 903767 h 1164265"/>
                <a:gd name="connsiteX60" fmla="*/ 877186 w 939232"/>
                <a:gd name="connsiteY60" fmla="*/ 911742 h 1164265"/>
                <a:gd name="connsiteX61" fmla="*/ 869211 w 939232"/>
                <a:gd name="connsiteY61" fmla="*/ 922374 h 1164265"/>
                <a:gd name="connsiteX62" fmla="*/ 863895 w 939232"/>
                <a:gd name="connsiteY62" fmla="*/ 954272 h 1164265"/>
                <a:gd name="connsiteX63" fmla="*/ 831997 w 939232"/>
                <a:gd name="connsiteY63" fmla="*/ 962246 h 1164265"/>
                <a:gd name="connsiteX64" fmla="*/ 821365 w 939232"/>
                <a:gd name="connsiteY64" fmla="*/ 964904 h 1164265"/>
                <a:gd name="connsiteX65" fmla="*/ 749595 w 939232"/>
                <a:gd name="connsiteY65" fmla="*/ 946297 h 1164265"/>
                <a:gd name="connsiteX66" fmla="*/ 741621 w 939232"/>
                <a:gd name="connsiteY66" fmla="*/ 940981 h 1164265"/>
                <a:gd name="connsiteX67" fmla="*/ 709723 w 939232"/>
                <a:gd name="connsiteY67" fmla="*/ 943639 h 1164265"/>
                <a:gd name="connsiteX68" fmla="*/ 680483 w 939232"/>
                <a:gd name="connsiteY68" fmla="*/ 962246 h 1164265"/>
                <a:gd name="connsiteX69" fmla="*/ 685800 w 939232"/>
                <a:gd name="connsiteY69" fmla="*/ 986169 h 1164265"/>
                <a:gd name="connsiteX70" fmla="*/ 693774 w 939232"/>
                <a:gd name="connsiteY70" fmla="*/ 994144 h 1164265"/>
                <a:gd name="connsiteX71" fmla="*/ 683142 w 939232"/>
                <a:gd name="connsiteY71" fmla="*/ 1010093 h 1164265"/>
                <a:gd name="connsiteX72" fmla="*/ 669851 w 939232"/>
                <a:gd name="connsiteY72" fmla="*/ 1012751 h 1164265"/>
                <a:gd name="connsiteX73" fmla="*/ 632637 w 939232"/>
                <a:gd name="connsiteY73" fmla="*/ 1034016 h 1164265"/>
                <a:gd name="connsiteX74" fmla="*/ 619346 w 939232"/>
                <a:gd name="connsiteY74" fmla="*/ 1036674 h 1164265"/>
                <a:gd name="connsiteX75" fmla="*/ 603397 w 939232"/>
                <a:gd name="connsiteY75" fmla="*/ 1041990 h 1164265"/>
                <a:gd name="connsiteX76" fmla="*/ 584790 w 939232"/>
                <a:gd name="connsiteY76" fmla="*/ 1095153 h 1164265"/>
                <a:gd name="connsiteX77" fmla="*/ 595423 w 939232"/>
                <a:gd name="connsiteY77" fmla="*/ 1111102 h 1164265"/>
                <a:gd name="connsiteX78" fmla="*/ 590107 w 939232"/>
                <a:gd name="connsiteY78" fmla="*/ 1140342 h 1164265"/>
                <a:gd name="connsiteX79" fmla="*/ 584790 w 939232"/>
                <a:gd name="connsiteY79" fmla="*/ 1145658 h 1164265"/>
                <a:gd name="connsiteX80" fmla="*/ 579474 w 939232"/>
                <a:gd name="connsiteY80" fmla="*/ 1156290 h 1164265"/>
                <a:gd name="connsiteX81" fmla="*/ 574158 w 939232"/>
                <a:gd name="connsiteY81" fmla="*/ 1148316 h 1164265"/>
                <a:gd name="connsiteX82" fmla="*/ 536944 w 939232"/>
                <a:gd name="connsiteY82" fmla="*/ 1156290 h 1164265"/>
                <a:gd name="connsiteX83" fmla="*/ 520995 w 939232"/>
                <a:gd name="connsiteY83" fmla="*/ 1161607 h 1164265"/>
                <a:gd name="connsiteX84" fmla="*/ 513021 w 939232"/>
                <a:gd name="connsiteY84" fmla="*/ 1164265 h 1164265"/>
                <a:gd name="connsiteX85" fmla="*/ 470490 w 939232"/>
                <a:gd name="connsiteY85" fmla="*/ 1158949 h 1164265"/>
                <a:gd name="connsiteX86" fmla="*/ 446567 w 939232"/>
                <a:gd name="connsiteY86" fmla="*/ 1156290 h 1164265"/>
                <a:gd name="connsiteX87" fmla="*/ 425302 w 939232"/>
                <a:gd name="connsiteY87" fmla="*/ 1150974 h 1164265"/>
                <a:gd name="connsiteX88" fmla="*/ 412011 w 939232"/>
                <a:gd name="connsiteY88" fmla="*/ 1145658 h 1164265"/>
                <a:gd name="connsiteX89" fmla="*/ 372139 w 939232"/>
                <a:gd name="connsiteY89" fmla="*/ 1140342 h 1164265"/>
                <a:gd name="connsiteX90" fmla="*/ 358849 w 939232"/>
                <a:gd name="connsiteY90" fmla="*/ 1135025 h 1164265"/>
                <a:gd name="connsiteX91" fmla="*/ 332267 w 939232"/>
                <a:gd name="connsiteY91" fmla="*/ 1113760 h 1164265"/>
                <a:gd name="connsiteX92" fmla="*/ 326951 w 939232"/>
                <a:gd name="connsiteY92" fmla="*/ 1103128 h 1164265"/>
                <a:gd name="connsiteX93" fmla="*/ 308344 w 939232"/>
                <a:gd name="connsiteY93" fmla="*/ 1087179 h 1164265"/>
                <a:gd name="connsiteX94" fmla="*/ 284421 w 939232"/>
                <a:gd name="connsiteY94" fmla="*/ 1065914 h 1164265"/>
                <a:gd name="connsiteX95" fmla="*/ 263156 w 939232"/>
                <a:gd name="connsiteY95" fmla="*/ 1071230 h 1164265"/>
                <a:gd name="connsiteX96" fmla="*/ 244549 w 939232"/>
                <a:gd name="connsiteY96" fmla="*/ 1065914 h 1164265"/>
                <a:gd name="connsiteX97" fmla="*/ 223283 w 939232"/>
                <a:gd name="connsiteY97" fmla="*/ 1052623 h 1164265"/>
                <a:gd name="connsiteX98" fmla="*/ 204676 w 939232"/>
                <a:gd name="connsiteY98" fmla="*/ 1036674 h 1164265"/>
                <a:gd name="connsiteX99" fmla="*/ 170121 w 939232"/>
                <a:gd name="connsiteY99" fmla="*/ 1010093 h 1164265"/>
                <a:gd name="connsiteX100" fmla="*/ 154172 w 939232"/>
                <a:gd name="connsiteY100" fmla="*/ 991486 h 1164265"/>
                <a:gd name="connsiteX101" fmla="*/ 140881 w 939232"/>
                <a:gd name="connsiteY101" fmla="*/ 980853 h 1164265"/>
                <a:gd name="connsiteX102" fmla="*/ 127590 w 939232"/>
                <a:gd name="connsiteY102" fmla="*/ 962246 h 1164265"/>
                <a:gd name="connsiteX103" fmla="*/ 119616 w 939232"/>
                <a:gd name="connsiteY103" fmla="*/ 956930 h 1164265"/>
                <a:gd name="connsiteX104" fmla="*/ 95693 w 939232"/>
                <a:gd name="connsiteY104" fmla="*/ 935665 h 1164265"/>
                <a:gd name="connsiteX105" fmla="*/ 74428 w 939232"/>
                <a:gd name="connsiteY105" fmla="*/ 893135 h 1164265"/>
                <a:gd name="connsiteX106" fmla="*/ 69111 w 939232"/>
                <a:gd name="connsiteY106" fmla="*/ 885160 h 1164265"/>
                <a:gd name="connsiteX107" fmla="*/ 58479 w 939232"/>
                <a:gd name="connsiteY107" fmla="*/ 877186 h 1164265"/>
                <a:gd name="connsiteX108" fmla="*/ 47846 w 939232"/>
                <a:gd name="connsiteY108" fmla="*/ 816049 h 1164265"/>
                <a:gd name="connsiteX109" fmla="*/ 42530 w 939232"/>
                <a:gd name="connsiteY109" fmla="*/ 808074 h 1164265"/>
                <a:gd name="connsiteX110" fmla="*/ 31897 w 939232"/>
                <a:gd name="connsiteY110" fmla="*/ 781493 h 1164265"/>
                <a:gd name="connsiteX111" fmla="*/ 26581 w 939232"/>
                <a:gd name="connsiteY111" fmla="*/ 749595 h 1164265"/>
                <a:gd name="connsiteX112" fmla="*/ 21265 w 939232"/>
                <a:gd name="connsiteY112" fmla="*/ 688458 h 1164265"/>
                <a:gd name="connsiteX113" fmla="*/ 15949 w 939232"/>
                <a:gd name="connsiteY113" fmla="*/ 675167 h 1164265"/>
                <a:gd name="connsiteX114" fmla="*/ 10632 w 939232"/>
                <a:gd name="connsiteY114" fmla="*/ 653902 h 1164265"/>
                <a:gd name="connsiteX115" fmla="*/ 0 w 939232"/>
                <a:gd name="connsiteY115" fmla="*/ 627321 h 1164265"/>
                <a:gd name="connsiteX116" fmla="*/ 5316 w 939232"/>
                <a:gd name="connsiteY116" fmla="*/ 481123 h 1164265"/>
                <a:gd name="connsiteX117" fmla="*/ 7974 w 939232"/>
                <a:gd name="connsiteY117" fmla="*/ 473149 h 1164265"/>
                <a:gd name="connsiteX118" fmla="*/ 13290 w 939232"/>
                <a:gd name="connsiteY118" fmla="*/ 459858 h 1164265"/>
                <a:gd name="connsiteX119" fmla="*/ 21265 w 939232"/>
                <a:gd name="connsiteY119" fmla="*/ 430618 h 1164265"/>
                <a:gd name="connsiteX120" fmla="*/ 29239 w 939232"/>
                <a:gd name="connsiteY120" fmla="*/ 390746 h 1164265"/>
                <a:gd name="connsiteX121" fmla="*/ 31897 w 939232"/>
                <a:gd name="connsiteY121" fmla="*/ 382772 h 1164265"/>
                <a:gd name="connsiteX122" fmla="*/ 45188 w 939232"/>
                <a:gd name="connsiteY122" fmla="*/ 369481 h 1164265"/>
                <a:gd name="connsiteX123" fmla="*/ 50504 w 939232"/>
                <a:gd name="connsiteY123" fmla="*/ 358849 h 1164265"/>
                <a:gd name="connsiteX124" fmla="*/ 58479 w 939232"/>
                <a:gd name="connsiteY124" fmla="*/ 348216 h 1164265"/>
                <a:gd name="connsiteX125" fmla="*/ 71769 w 939232"/>
                <a:gd name="connsiteY125" fmla="*/ 326951 h 1164265"/>
                <a:gd name="connsiteX126" fmla="*/ 79744 w 939232"/>
                <a:gd name="connsiteY126" fmla="*/ 318976 h 1164265"/>
                <a:gd name="connsiteX127" fmla="*/ 93035 w 939232"/>
                <a:gd name="connsiteY127" fmla="*/ 305686 h 1164265"/>
                <a:gd name="connsiteX128" fmla="*/ 101009 w 939232"/>
                <a:gd name="connsiteY128" fmla="*/ 289737 h 1164265"/>
                <a:gd name="connsiteX129" fmla="*/ 103667 w 939232"/>
                <a:gd name="connsiteY129" fmla="*/ 279104 h 1164265"/>
                <a:gd name="connsiteX130" fmla="*/ 106325 w 939232"/>
                <a:gd name="connsiteY130" fmla="*/ 271130 h 1164265"/>
                <a:gd name="connsiteX131" fmla="*/ 127590 w 939232"/>
                <a:gd name="connsiteY131" fmla="*/ 225942 h 1164265"/>
                <a:gd name="connsiteX132" fmla="*/ 140881 w 939232"/>
                <a:gd name="connsiteY132" fmla="*/ 207335 h 1164265"/>
                <a:gd name="connsiteX133" fmla="*/ 151514 w 939232"/>
                <a:gd name="connsiteY133" fmla="*/ 202018 h 1164265"/>
                <a:gd name="connsiteX134" fmla="*/ 156830 w 939232"/>
                <a:gd name="connsiteY134" fmla="*/ 191386 h 1164265"/>
                <a:gd name="connsiteX135" fmla="*/ 194044 w 939232"/>
                <a:gd name="connsiteY135" fmla="*/ 151514 h 116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939232" h="1164265">
                  <a:moveTo>
                    <a:pt x="194044" y="151514"/>
                  </a:moveTo>
                  <a:cubicBezTo>
                    <a:pt x="211039" y="128852"/>
                    <a:pt x="198888" y="144010"/>
                    <a:pt x="233916" y="108983"/>
                  </a:cubicBezTo>
                  <a:cubicBezTo>
                    <a:pt x="247349" y="95550"/>
                    <a:pt x="240067" y="100592"/>
                    <a:pt x="255181" y="93035"/>
                  </a:cubicBezTo>
                  <a:cubicBezTo>
                    <a:pt x="269172" y="74381"/>
                    <a:pt x="260021" y="85538"/>
                    <a:pt x="284421" y="61137"/>
                  </a:cubicBezTo>
                  <a:cubicBezTo>
                    <a:pt x="287965" y="57593"/>
                    <a:pt x="290701" y="52991"/>
                    <a:pt x="295053" y="50504"/>
                  </a:cubicBezTo>
                  <a:cubicBezTo>
                    <a:pt x="301255" y="46960"/>
                    <a:pt x="307357" y="43234"/>
                    <a:pt x="313660" y="39872"/>
                  </a:cubicBezTo>
                  <a:cubicBezTo>
                    <a:pt x="320653" y="36143"/>
                    <a:pt x="334925" y="29239"/>
                    <a:pt x="334925" y="29239"/>
                  </a:cubicBezTo>
                  <a:cubicBezTo>
                    <a:pt x="349399" y="9943"/>
                    <a:pt x="334871" y="25473"/>
                    <a:pt x="356190" y="13290"/>
                  </a:cubicBezTo>
                  <a:cubicBezTo>
                    <a:pt x="358366" y="12047"/>
                    <a:pt x="359358" y="9263"/>
                    <a:pt x="361507" y="7974"/>
                  </a:cubicBezTo>
                  <a:cubicBezTo>
                    <a:pt x="363910" y="6533"/>
                    <a:pt x="366763" y="5996"/>
                    <a:pt x="369481" y="5316"/>
                  </a:cubicBezTo>
                  <a:cubicBezTo>
                    <a:pt x="377406" y="3335"/>
                    <a:pt x="385430" y="1772"/>
                    <a:pt x="393404" y="0"/>
                  </a:cubicBezTo>
                  <a:lnTo>
                    <a:pt x="552893" y="2658"/>
                  </a:lnTo>
                  <a:cubicBezTo>
                    <a:pt x="561794" y="2912"/>
                    <a:pt x="570591" y="4703"/>
                    <a:pt x="579474" y="5316"/>
                  </a:cubicBezTo>
                  <a:cubicBezTo>
                    <a:pt x="596292" y="6476"/>
                    <a:pt x="613147" y="7039"/>
                    <a:pt x="629979" y="7974"/>
                  </a:cubicBezTo>
                  <a:cubicBezTo>
                    <a:pt x="715571" y="12729"/>
                    <a:pt x="633033" y="8717"/>
                    <a:pt x="733646" y="13290"/>
                  </a:cubicBezTo>
                  <a:cubicBezTo>
                    <a:pt x="737190" y="17720"/>
                    <a:pt x="741360" y="21716"/>
                    <a:pt x="744279" y="26581"/>
                  </a:cubicBezTo>
                  <a:cubicBezTo>
                    <a:pt x="750727" y="37328"/>
                    <a:pt x="750488" y="46127"/>
                    <a:pt x="752253" y="58479"/>
                  </a:cubicBezTo>
                  <a:cubicBezTo>
                    <a:pt x="746937" y="63795"/>
                    <a:pt x="743029" y="71066"/>
                    <a:pt x="736304" y="74428"/>
                  </a:cubicBezTo>
                  <a:cubicBezTo>
                    <a:pt x="732760" y="76200"/>
                    <a:pt x="729293" y="78135"/>
                    <a:pt x="725672" y="79744"/>
                  </a:cubicBezTo>
                  <a:cubicBezTo>
                    <a:pt x="718764" y="82814"/>
                    <a:pt x="708293" y="86013"/>
                    <a:pt x="701749" y="90376"/>
                  </a:cubicBezTo>
                  <a:cubicBezTo>
                    <a:pt x="699664" y="91766"/>
                    <a:pt x="698389" y="94127"/>
                    <a:pt x="696432" y="95693"/>
                  </a:cubicBezTo>
                  <a:cubicBezTo>
                    <a:pt x="693938" y="97689"/>
                    <a:pt x="691058" y="99152"/>
                    <a:pt x="688458" y="101009"/>
                  </a:cubicBezTo>
                  <a:cubicBezTo>
                    <a:pt x="684853" y="103584"/>
                    <a:pt x="681369" y="106325"/>
                    <a:pt x="677825" y="108983"/>
                  </a:cubicBezTo>
                  <a:cubicBezTo>
                    <a:pt x="676053" y="111641"/>
                    <a:pt x="674935" y="114879"/>
                    <a:pt x="672509" y="116958"/>
                  </a:cubicBezTo>
                  <a:cubicBezTo>
                    <a:pt x="668586" y="120320"/>
                    <a:pt x="661403" y="120250"/>
                    <a:pt x="659218" y="124932"/>
                  </a:cubicBezTo>
                  <a:cubicBezTo>
                    <a:pt x="654660" y="134700"/>
                    <a:pt x="655674" y="146197"/>
                    <a:pt x="653902" y="156830"/>
                  </a:cubicBezTo>
                  <a:cubicBezTo>
                    <a:pt x="655674" y="166576"/>
                    <a:pt x="657142" y="176383"/>
                    <a:pt x="659218" y="186069"/>
                  </a:cubicBezTo>
                  <a:cubicBezTo>
                    <a:pt x="659805" y="188809"/>
                    <a:pt x="660434" y="191641"/>
                    <a:pt x="661876" y="194044"/>
                  </a:cubicBezTo>
                  <a:cubicBezTo>
                    <a:pt x="664837" y="198979"/>
                    <a:pt x="670990" y="201334"/>
                    <a:pt x="675167" y="204676"/>
                  </a:cubicBezTo>
                  <a:cubicBezTo>
                    <a:pt x="677124" y="206242"/>
                    <a:pt x="678144" y="209093"/>
                    <a:pt x="680483" y="209993"/>
                  </a:cubicBezTo>
                  <a:cubicBezTo>
                    <a:pt x="694613" y="215428"/>
                    <a:pt x="715256" y="219838"/>
                    <a:pt x="730988" y="220625"/>
                  </a:cubicBezTo>
                  <a:cubicBezTo>
                    <a:pt x="759320" y="222042"/>
                    <a:pt x="787695" y="222397"/>
                    <a:pt x="816049" y="223283"/>
                  </a:cubicBezTo>
                  <a:cubicBezTo>
                    <a:pt x="831157" y="227061"/>
                    <a:pt x="846846" y="230406"/>
                    <a:pt x="861237" y="236574"/>
                  </a:cubicBezTo>
                  <a:cubicBezTo>
                    <a:pt x="867439" y="239232"/>
                    <a:pt x="873701" y="241757"/>
                    <a:pt x="879844" y="244549"/>
                  </a:cubicBezTo>
                  <a:cubicBezTo>
                    <a:pt x="883451" y="246189"/>
                    <a:pt x="886834" y="248304"/>
                    <a:pt x="890476" y="249865"/>
                  </a:cubicBezTo>
                  <a:cubicBezTo>
                    <a:pt x="917853" y="261598"/>
                    <a:pt x="873824" y="240210"/>
                    <a:pt x="909083" y="257839"/>
                  </a:cubicBezTo>
                  <a:cubicBezTo>
                    <a:pt x="911741" y="262269"/>
                    <a:pt x="914549" y="266614"/>
                    <a:pt x="917058" y="271130"/>
                  </a:cubicBezTo>
                  <a:cubicBezTo>
                    <a:pt x="918982" y="274594"/>
                    <a:pt x="923265" y="277901"/>
                    <a:pt x="922374" y="281762"/>
                  </a:cubicBezTo>
                  <a:cubicBezTo>
                    <a:pt x="919935" y="292329"/>
                    <a:pt x="908234" y="308980"/>
                    <a:pt x="898451" y="316318"/>
                  </a:cubicBezTo>
                  <a:cubicBezTo>
                    <a:pt x="895281" y="318696"/>
                    <a:pt x="891178" y="319535"/>
                    <a:pt x="887818" y="321635"/>
                  </a:cubicBezTo>
                  <a:cubicBezTo>
                    <a:pt x="860223" y="338882"/>
                    <a:pt x="893486" y="321460"/>
                    <a:pt x="866553" y="334925"/>
                  </a:cubicBezTo>
                  <a:cubicBezTo>
                    <a:pt x="854401" y="359231"/>
                    <a:pt x="870949" y="330529"/>
                    <a:pt x="845288" y="356190"/>
                  </a:cubicBezTo>
                  <a:cubicBezTo>
                    <a:pt x="842486" y="358992"/>
                    <a:pt x="841744" y="363279"/>
                    <a:pt x="839972" y="366823"/>
                  </a:cubicBezTo>
                  <a:cubicBezTo>
                    <a:pt x="837559" y="377681"/>
                    <a:pt x="837781" y="390279"/>
                    <a:pt x="829339" y="398721"/>
                  </a:cubicBezTo>
                  <a:cubicBezTo>
                    <a:pt x="827080" y="400980"/>
                    <a:pt x="824023" y="402265"/>
                    <a:pt x="821365" y="404037"/>
                  </a:cubicBezTo>
                  <a:cubicBezTo>
                    <a:pt x="819593" y="407581"/>
                    <a:pt x="818015" y="411229"/>
                    <a:pt x="816049" y="414669"/>
                  </a:cubicBezTo>
                  <a:cubicBezTo>
                    <a:pt x="814464" y="417443"/>
                    <a:pt x="811742" y="419613"/>
                    <a:pt x="810732" y="422644"/>
                  </a:cubicBezTo>
                  <a:cubicBezTo>
                    <a:pt x="808149" y="430394"/>
                    <a:pt x="807188" y="438593"/>
                    <a:pt x="805416" y="446567"/>
                  </a:cubicBezTo>
                  <a:cubicBezTo>
                    <a:pt x="807188" y="479351"/>
                    <a:pt x="807619" y="512234"/>
                    <a:pt x="810732" y="544918"/>
                  </a:cubicBezTo>
                  <a:cubicBezTo>
                    <a:pt x="811184" y="549668"/>
                    <a:pt x="814540" y="553682"/>
                    <a:pt x="816049" y="558209"/>
                  </a:cubicBezTo>
                  <a:cubicBezTo>
                    <a:pt x="817204" y="561675"/>
                    <a:pt x="816771" y="565744"/>
                    <a:pt x="818707" y="568842"/>
                  </a:cubicBezTo>
                  <a:cubicBezTo>
                    <a:pt x="821363" y="573092"/>
                    <a:pt x="826009" y="575728"/>
                    <a:pt x="829339" y="579474"/>
                  </a:cubicBezTo>
                  <a:cubicBezTo>
                    <a:pt x="833108" y="583715"/>
                    <a:pt x="836111" y="588607"/>
                    <a:pt x="839972" y="592765"/>
                  </a:cubicBezTo>
                  <a:cubicBezTo>
                    <a:pt x="847646" y="601029"/>
                    <a:pt x="856309" y="608343"/>
                    <a:pt x="863895" y="616688"/>
                  </a:cubicBezTo>
                  <a:cubicBezTo>
                    <a:pt x="872755" y="626435"/>
                    <a:pt x="881802" y="636015"/>
                    <a:pt x="890476" y="645928"/>
                  </a:cubicBezTo>
                  <a:cubicBezTo>
                    <a:pt x="894212" y="650198"/>
                    <a:pt x="897293" y="655020"/>
                    <a:pt x="901109" y="659218"/>
                  </a:cubicBezTo>
                  <a:cubicBezTo>
                    <a:pt x="906167" y="664781"/>
                    <a:pt x="911742" y="669851"/>
                    <a:pt x="917058" y="675167"/>
                  </a:cubicBezTo>
                  <a:cubicBezTo>
                    <a:pt x="934364" y="718431"/>
                    <a:pt x="929536" y="701152"/>
                    <a:pt x="935665" y="725672"/>
                  </a:cubicBezTo>
                  <a:cubicBezTo>
                    <a:pt x="934321" y="752558"/>
                    <a:pt x="939232" y="829147"/>
                    <a:pt x="919716" y="866553"/>
                  </a:cubicBezTo>
                  <a:cubicBezTo>
                    <a:pt x="907929" y="889146"/>
                    <a:pt x="900308" y="891897"/>
                    <a:pt x="882502" y="903767"/>
                  </a:cubicBezTo>
                  <a:cubicBezTo>
                    <a:pt x="880730" y="906425"/>
                    <a:pt x="879043" y="909142"/>
                    <a:pt x="877186" y="911742"/>
                  </a:cubicBezTo>
                  <a:cubicBezTo>
                    <a:pt x="874611" y="915347"/>
                    <a:pt x="870532" y="918145"/>
                    <a:pt x="869211" y="922374"/>
                  </a:cubicBezTo>
                  <a:cubicBezTo>
                    <a:pt x="865996" y="932663"/>
                    <a:pt x="871250" y="946392"/>
                    <a:pt x="863895" y="954272"/>
                  </a:cubicBezTo>
                  <a:cubicBezTo>
                    <a:pt x="856417" y="962284"/>
                    <a:pt x="842630" y="959588"/>
                    <a:pt x="831997" y="962246"/>
                  </a:cubicBezTo>
                  <a:lnTo>
                    <a:pt x="821365" y="964904"/>
                  </a:lnTo>
                  <a:cubicBezTo>
                    <a:pt x="787437" y="957529"/>
                    <a:pt x="772975" y="959657"/>
                    <a:pt x="749595" y="946297"/>
                  </a:cubicBezTo>
                  <a:cubicBezTo>
                    <a:pt x="746821" y="944712"/>
                    <a:pt x="744279" y="942753"/>
                    <a:pt x="741621" y="940981"/>
                  </a:cubicBezTo>
                  <a:cubicBezTo>
                    <a:pt x="730988" y="941867"/>
                    <a:pt x="720041" y="940924"/>
                    <a:pt x="709723" y="943639"/>
                  </a:cubicBezTo>
                  <a:cubicBezTo>
                    <a:pt x="701490" y="945806"/>
                    <a:pt x="688012" y="956600"/>
                    <a:pt x="680483" y="962246"/>
                  </a:cubicBezTo>
                  <a:cubicBezTo>
                    <a:pt x="680643" y="963046"/>
                    <a:pt x="684646" y="984150"/>
                    <a:pt x="685800" y="986169"/>
                  </a:cubicBezTo>
                  <a:cubicBezTo>
                    <a:pt x="687665" y="989433"/>
                    <a:pt x="691116" y="991486"/>
                    <a:pt x="693774" y="994144"/>
                  </a:cubicBezTo>
                  <a:cubicBezTo>
                    <a:pt x="690230" y="999460"/>
                    <a:pt x="688185" y="1006170"/>
                    <a:pt x="683142" y="1010093"/>
                  </a:cubicBezTo>
                  <a:cubicBezTo>
                    <a:pt x="679576" y="1012867"/>
                    <a:pt x="673964" y="1010882"/>
                    <a:pt x="669851" y="1012751"/>
                  </a:cubicBezTo>
                  <a:cubicBezTo>
                    <a:pt x="654162" y="1019882"/>
                    <a:pt x="651115" y="1030321"/>
                    <a:pt x="632637" y="1034016"/>
                  </a:cubicBezTo>
                  <a:cubicBezTo>
                    <a:pt x="628207" y="1034902"/>
                    <a:pt x="623705" y="1035485"/>
                    <a:pt x="619346" y="1036674"/>
                  </a:cubicBezTo>
                  <a:cubicBezTo>
                    <a:pt x="613940" y="1038148"/>
                    <a:pt x="603397" y="1041990"/>
                    <a:pt x="603397" y="1041990"/>
                  </a:cubicBezTo>
                  <a:cubicBezTo>
                    <a:pt x="588743" y="1060309"/>
                    <a:pt x="583259" y="1062993"/>
                    <a:pt x="584790" y="1095153"/>
                  </a:cubicBezTo>
                  <a:cubicBezTo>
                    <a:pt x="585094" y="1101535"/>
                    <a:pt x="591879" y="1105786"/>
                    <a:pt x="595423" y="1111102"/>
                  </a:cubicBezTo>
                  <a:cubicBezTo>
                    <a:pt x="593651" y="1120849"/>
                    <a:pt x="593020" y="1130874"/>
                    <a:pt x="590107" y="1140342"/>
                  </a:cubicBezTo>
                  <a:cubicBezTo>
                    <a:pt x="589370" y="1142737"/>
                    <a:pt x="586180" y="1143573"/>
                    <a:pt x="584790" y="1145658"/>
                  </a:cubicBezTo>
                  <a:cubicBezTo>
                    <a:pt x="582592" y="1148955"/>
                    <a:pt x="581246" y="1152746"/>
                    <a:pt x="579474" y="1156290"/>
                  </a:cubicBezTo>
                  <a:cubicBezTo>
                    <a:pt x="577702" y="1153632"/>
                    <a:pt x="577301" y="1148887"/>
                    <a:pt x="574158" y="1148316"/>
                  </a:cubicBezTo>
                  <a:cubicBezTo>
                    <a:pt x="558564" y="1145481"/>
                    <a:pt x="549911" y="1151575"/>
                    <a:pt x="536944" y="1156290"/>
                  </a:cubicBezTo>
                  <a:cubicBezTo>
                    <a:pt x="531677" y="1158205"/>
                    <a:pt x="526311" y="1159835"/>
                    <a:pt x="520995" y="1161607"/>
                  </a:cubicBezTo>
                  <a:lnTo>
                    <a:pt x="513021" y="1164265"/>
                  </a:lnTo>
                  <a:lnTo>
                    <a:pt x="470490" y="1158949"/>
                  </a:lnTo>
                  <a:cubicBezTo>
                    <a:pt x="462524" y="1157993"/>
                    <a:pt x="454468" y="1157684"/>
                    <a:pt x="446567" y="1156290"/>
                  </a:cubicBezTo>
                  <a:cubicBezTo>
                    <a:pt x="439372" y="1155020"/>
                    <a:pt x="432285" y="1153123"/>
                    <a:pt x="425302" y="1150974"/>
                  </a:cubicBezTo>
                  <a:cubicBezTo>
                    <a:pt x="420741" y="1149571"/>
                    <a:pt x="416690" y="1146594"/>
                    <a:pt x="412011" y="1145658"/>
                  </a:cubicBezTo>
                  <a:cubicBezTo>
                    <a:pt x="398863" y="1143029"/>
                    <a:pt x="385430" y="1142114"/>
                    <a:pt x="372139" y="1140342"/>
                  </a:cubicBezTo>
                  <a:cubicBezTo>
                    <a:pt x="367709" y="1138570"/>
                    <a:pt x="362708" y="1137832"/>
                    <a:pt x="358849" y="1135025"/>
                  </a:cubicBezTo>
                  <a:cubicBezTo>
                    <a:pt x="317609" y="1105031"/>
                    <a:pt x="361478" y="1128364"/>
                    <a:pt x="332267" y="1113760"/>
                  </a:cubicBezTo>
                  <a:cubicBezTo>
                    <a:pt x="330495" y="1110216"/>
                    <a:pt x="329149" y="1106425"/>
                    <a:pt x="326951" y="1103128"/>
                  </a:cubicBezTo>
                  <a:cubicBezTo>
                    <a:pt x="324269" y="1099105"/>
                    <a:pt x="308548" y="1087365"/>
                    <a:pt x="308344" y="1087179"/>
                  </a:cubicBezTo>
                  <a:cubicBezTo>
                    <a:pt x="283305" y="1064417"/>
                    <a:pt x="301553" y="1077335"/>
                    <a:pt x="284421" y="1065914"/>
                  </a:cubicBezTo>
                  <a:cubicBezTo>
                    <a:pt x="278925" y="1067746"/>
                    <a:pt x="268287" y="1071658"/>
                    <a:pt x="263156" y="1071230"/>
                  </a:cubicBezTo>
                  <a:cubicBezTo>
                    <a:pt x="256728" y="1070694"/>
                    <a:pt x="250751" y="1067686"/>
                    <a:pt x="244549" y="1065914"/>
                  </a:cubicBezTo>
                  <a:cubicBezTo>
                    <a:pt x="198100" y="1031076"/>
                    <a:pt x="267078" y="1081820"/>
                    <a:pt x="223283" y="1052623"/>
                  </a:cubicBezTo>
                  <a:cubicBezTo>
                    <a:pt x="191624" y="1031516"/>
                    <a:pt x="221255" y="1049936"/>
                    <a:pt x="204676" y="1036674"/>
                  </a:cubicBezTo>
                  <a:cubicBezTo>
                    <a:pt x="189116" y="1024227"/>
                    <a:pt x="192607" y="1036326"/>
                    <a:pt x="170121" y="1010093"/>
                  </a:cubicBezTo>
                  <a:cubicBezTo>
                    <a:pt x="164805" y="1003891"/>
                    <a:pt x="159948" y="997262"/>
                    <a:pt x="154172" y="991486"/>
                  </a:cubicBezTo>
                  <a:cubicBezTo>
                    <a:pt x="150160" y="987474"/>
                    <a:pt x="144698" y="985051"/>
                    <a:pt x="140881" y="980853"/>
                  </a:cubicBezTo>
                  <a:cubicBezTo>
                    <a:pt x="135754" y="975213"/>
                    <a:pt x="132654" y="967943"/>
                    <a:pt x="127590" y="962246"/>
                  </a:cubicBezTo>
                  <a:cubicBezTo>
                    <a:pt x="125468" y="959858"/>
                    <a:pt x="121875" y="959189"/>
                    <a:pt x="119616" y="956930"/>
                  </a:cubicBezTo>
                  <a:cubicBezTo>
                    <a:pt x="97094" y="934408"/>
                    <a:pt x="121735" y="951290"/>
                    <a:pt x="95693" y="935665"/>
                  </a:cubicBezTo>
                  <a:cubicBezTo>
                    <a:pt x="82688" y="903153"/>
                    <a:pt x="90353" y="917022"/>
                    <a:pt x="74428" y="893135"/>
                  </a:cubicBezTo>
                  <a:cubicBezTo>
                    <a:pt x="72656" y="890477"/>
                    <a:pt x="71667" y="887077"/>
                    <a:pt x="69111" y="885160"/>
                  </a:cubicBezTo>
                  <a:lnTo>
                    <a:pt x="58479" y="877186"/>
                  </a:lnTo>
                  <a:cubicBezTo>
                    <a:pt x="54935" y="856807"/>
                    <a:pt x="59319" y="833261"/>
                    <a:pt x="47846" y="816049"/>
                  </a:cubicBezTo>
                  <a:cubicBezTo>
                    <a:pt x="46074" y="813391"/>
                    <a:pt x="43827" y="810993"/>
                    <a:pt x="42530" y="808074"/>
                  </a:cubicBezTo>
                  <a:cubicBezTo>
                    <a:pt x="16299" y="749048"/>
                    <a:pt x="53624" y="824938"/>
                    <a:pt x="31897" y="781493"/>
                  </a:cubicBezTo>
                  <a:cubicBezTo>
                    <a:pt x="30125" y="770860"/>
                    <a:pt x="27805" y="760305"/>
                    <a:pt x="26581" y="749595"/>
                  </a:cubicBezTo>
                  <a:cubicBezTo>
                    <a:pt x="24258" y="729271"/>
                    <a:pt x="24158" y="708708"/>
                    <a:pt x="21265" y="688458"/>
                  </a:cubicBezTo>
                  <a:cubicBezTo>
                    <a:pt x="20590" y="683734"/>
                    <a:pt x="17352" y="679728"/>
                    <a:pt x="15949" y="675167"/>
                  </a:cubicBezTo>
                  <a:cubicBezTo>
                    <a:pt x="13800" y="668184"/>
                    <a:pt x="12943" y="660834"/>
                    <a:pt x="10632" y="653902"/>
                  </a:cubicBezTo>
                  <a:cubicBezTo>
                    <a:pt x="7614" y="644849"/>
                    <a:pt x="0" y="627321"/>
                    <a:pt x="0" y="627321"/>
                  </a:cubicBezTo>
                  <a:cubicBezTo>
                    <a:pt x="270" y="615727"/>
                    <a:pt x="231" y="519259"/>
                    <a:pt x="5316" y="481123"/>
                  </a:cubicBezTo>
                  <a:cubicBezTo>
                    <a:pt x="5686" y="478346"/>
                    <a:pt x="6990" y="475772"/>
                    <a:pt x="7974" y="473149"/>
                  </a:cubicBezTo>
                  <a:cubicBezTo>
                    <a:pt x="9649" y="468681"/>
                    <a:pt x="11887" y="464419"/>
                    <a:pt x="13290" y="459858"/>
                  </a:cubicBezTo>
                  <a:cubicBezTo>
                    <a:pt x="37302" y="381823"/>
                    <a:pt x="9388" y="466254"/>
                    <a:pt x="21265" y="430618"/>
                  </a:cubicBezTo>
                  <a:cubicBezTo>
                    <a:pt x="24435" y="405256"/>
                    <a:pt x="22221" y="414141"/>
                    <a:pt x="29239" y="390746"/>
                  </a:cubicBezTo>
                  <a:cubicBezTo>
                    <a:pt x="30044" y="388062"/>
                    <a:pt x="30216" y="385013"/>
                    <a:pt x="31897" y="382772"/>
                  </a:cubicBezTo>
                  <a:cubicBezTo>
                    <a:pt x="35656" y="377760"/>
                    <a:pt x="41341" y="374427"/>
                    <a:pt x="45188" y="369481"/>
                  </a:cubicBezTo>
                  <a:cubicBezTo>
                    <a:pt x="47621" y="366353"/>
                    <a:pt x="48404" y="362209"/>
                    <a:pt x="50504" y="358849"/>
                  </a:cubicBezTo>
                  <a:cubicBezTo>
                    <a:pt x="52852" y="355092"/>
                    <a:pt x="56021" y="351902"/>
                    <a:pt x="58479" y="348216"/>
                  </a:cubicBezTo>
                  <a:cubicBezTo>
                    <a:pt x="63116" y="341261"/>
                    <a:pt x="66853" y="333711"/>
                    <a:pt x="71769" y="326951"/>
                  </a:cubicBezTo>
                  <a:cubicBezTo>
                    <a:pt x="73980" y="323911"/>
                    <a:pt x="77337" y="321864"/>
                    <a:pt x="79744" y="318976"/>
                  </a:cubicBezTo>
                  <a:cubicBezTo>
                    <a:pt x="90819" y="305686"/>
                    <a:pt x="78415" y="315432"/>
                    <a:pt x="93035" y="305686"/>
                  </a:cubicBezTo>
                  <a:cubicBezTo>
                    <a:pt x="104234" y="272084"/>
                    <a:pt x="85553" y="325804"/>
                    <a:pt x="101009" y="289737"/>
                  </a:cubicBezTo>
                  <a:cubicBezTo>
                    <a:pt x="102448" y="286379"/>
                    <a:pt x="102663" y="282617"/>
                    <a:pt x="103667" y="279104"/>
                  </a:cubicBezTo>
                  <a:cubicBezTo>
                    <a:pt x="104437" y="276410"/>
                    <a:pt x="105341" y="273753"/>
                    <a:pt x="106325" y="271130"/>
                  </a:cubicBezTo>
                  <a:cubicBezTo>
                    <a:pt x="111554" y="257187"/>
                    <a:pt x="120726" y="236237"/>
                    <a:pt x="127590" y="225942"/>
                  </a:cubicBezTo>
                  <a:cubicBezTo>
                    <a:pt x="130080" y="222208"/>
                    <a:pt x="138318" y="209532"/>
                    <a:pt x="140881" y="207335"/>
                  </a:cubicBezTo>
                  <a:cubicBezTo>
                    <a:pt x="143890" y="204756"/>
                    <a:pt x="147970" y="203790"/>
                    <a:pt x="151514" y="202018"/>
                  </a:cubicBezTo>
                  <a:lnTo>
                    <a:pt x="156830" y="191386"/>
                  </a:lnTo>
                  <a:lnTo>
                    <a:pt x="194044" y="151514"/>
                  </a:lnTo>
                  <a:close/>
                </a:path>
              </a:pathLst>
            </a:custGeom>
            <a:ln w="19050">
              <a:solidFill>
                <a:srgbClr val="1DFFF4"/>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CA"/>
            </a:p>
          </p:txBody>
        </p:sp>
        <p:sp>
          <p:nvSpPr>
            <p:cNvPr id="10" name="Freeform 9"/>
            <p:cNvSpPr/>
            <p:nvPr/>
          </p:nvSpPr>
          <p:spPr>
            <a:xfrm>
              <a:off x="5806723" y="4687026"/>
              <a:ext cx="1359029" cy="1266602"/>
            </a:xfrm>
            <a:custGeom>
              <a:avLst/>
              <a:gdLst>
                <a:gd name="connsiteX0" fmla="*/ 1268944 w 1359321"/>
                <a:gd name="connsiteY0" fmla="*/ 204677 h 1267933"/>
                <a:gd name="connsiteX1" fmla="*/ 1303500 w 1359321"/>
                <a:gd name="connsiteY1" fmla="*/ 172779 h 1267933"/>
                <a:gd name="connsiteX2" fmla="*/ 1316791 w 1359321"/>
                <a:gd name="connsiteY2" fmla="*/ 156830 h 1267933"/>
                <a:gd name="connsiteX3" fmla="*/ 1332740 w 1359321"/>
                <a:gd name="connsiteY3" fmla="*/ 151514 h 1267933"/>
                <a:gd name="connsiteX4" fmla="*/ 1338056 w 1359321"/>
                <a:gd name="connsiteY4" fmla="*/ 140881 h 1267933"/>
                <a:gd name="connsiteX5" fmla="*/ 1354005 w 1359321"/>
                <a:gd name="connsiteY5" fmla="*/ 116958 h 1267933"/>
                <a:gd name="connsiteX6" fmla="*/ 1359321 w 1359321"/>
                <a:gd name="connsiteY6" fmla="*/ 103667 h 1267933"/>
                <a:gd name="connsiteX7" fmla="*/ 1343372 w 1359321"/>
                <a:gd name="connsiteY7" fmla="*/ 53163 h 1267933"/>
                <a:gd name="connsiteX8" fmla="*/ 1319449 w 1359321"/>
                <a:gd name="connsiteY8" fmla="*/ 26581 h 1267933"/>
                <a:gd name="connsiteX9" fmla="*/ 1308817 w 1359321"/>
                <a:gd name="connsiteY9" fmla="*/ 21265 h 1267933"/>
                <a:gd name="connsiteX10" fmla="*/ 1300842 w 1359321"/>
                <a:gd name="connsiteY10" fmla="*/ 10633 h 1267933"/>
                <a:gd name="connsiteX11" fmla="*/ 1247679 w 1359321"/>
                <a:gd name="connsiteY11" fmla="*/ 0 h 1267933"/>
                <a:gd name="connsiteX12" fmla="*/ 1213124 w 1359321"/>
                <a:gd name="connsiteY12" fmla="*/ 2658 h 1267933"/>
                <a:gd name="connsiteX13" fmla="*/ 1027054 w 1359321"/>
                <a:gd name="connsiteY13" fmla="*/ 7974 h 1267933"/>
                <a:gd name="connsiteX14" fmla="*/ 1011105 w 1359321"/>
                <a:gd name="connsiteY14" fmla="*/ 18607 h 1267933"/>
                <a:gd name="connsiteX15" fmla="*/ 1000472 w 1359321"/>
                <a:gd name="connsiteY15" fmla="*/ 26581 h 1267933"/>
                <a:gd name="connsiteX16" fmla="*/ 989840 w 1359321"/>
                <a:gd name="connsiteY16" fmla="*/ 31898 h 1267933"/>
                <a:gd name="connsiteX17" fmla="*/ 968575 w 1359321"/>
                <a:gd name="connsiteY17" fmla="*/ 47847 h 1267933"/>
                <a:gd name="connsiteX18" fmla="*/ 960600 w 1359321"/>
                <a:gd name="connsiteY18" fmla="*/ 53163 h 1267933"/>
                <a:gd name="connsiteX19" fmla="*/ 944651 w 1359321"/>
                <a:gd name="connsiteY19" fmla="*/ 55821 h 1267933"/>
                <a:gd name="connsiteX20" fmla="*/ 904779 w 1359321"/>
                <a:gd name="connsiteY20" fmla="*/ 63795 h 1267933"/>
                <a:gd name="connsiteX21" fmla="*/ 880856 w 1359321"/>
                <a:gd name="connsiteY21" fmla="*/ 53163 h 1267933"/>
                <a:gd name="connsiteX22" fmla="*/ 854275 w 1359321"/>
                <a:gd name="connsiteY22" fmla="*/ 58479 h 1267933"/>
                <a:gd name="connsiteX23" fmla="*/ 819719 w 1359321"/>
                <a:gd name="connsiteY23" fmla="*/ 61137 h 1267933"/>
                <a:gd name="connsiteX24" fmla="*/ 793137 w 1359321"/>
                <a:gd name="connsiteY24" fmla="*/ 74428 h 1267933"/>
                <a:gd name="connsiteX25" fmla="*/ 766556 w 1359321"/>
                <a:gd name="connsiteY25" fmla="*/ 85060 h 1267933"/>
                <a:gd name="connsiteX26" fmla="*/ 747949 w 1359321"/>
                <a:gd name="connsiteY26" fmla="*/ 93035 h 1267933"/>
                <a:gd name="connsiteX27" fmla="*/ 726684 w 1359321"/>
                <a:gd name="connsiteY27" fmla="*/ 98351 h 1267933"/>
                <a:gd name="connsiteX28" fmla="*/ 713393 w 1359321"/>
                <a:gd name="connsiteY28" fmla="*/ 106326 h 1267933"/>
                <a:gd name="connsiteX29" fmla="*/ 705419 w 1359321"/>
                <a:gd name="connsiteY29" fmla="*/ 111642 h 1267933"/>
                <a:gd name="connsiteX30" fmla="*/ 692128 w 1359321"/>
                <a:gd name="connsiteY30" fmla="*/ 119616 h 1267933"/>
                <a:gd name="connsiteX31" fmla="*/ 684154 w 1359321"/>
                <a:gd name="connsiteY31" fmla="*/ 124933 h 1267933"/>
                <a:gd name="connsiteX32" fmla="*/ 673521 w 1359321"/>
                <a:gd name="connsiteY32" fmla="*/ 130249 h 1267933"/>
                <a:gd name="connsiteX33" fmla="*/ 654914 w 1359321"/>
                <a:gd name="connsiteY33" fmla="*/ 167463 h 1267933"/>
                <a:gd name="connsiteX34" fmla="*/ 636307 w 1359321"/>
                <a:gd name="connsiteY34" fmla="*/ 178095 h 1267933"/>
                <a:gd name="connsiteX35" fmla="*/ 617700 w 1359321"/>
                <a:gd name="connsiteY35" fmla="*/ 180753 h 1267933"/>
                <a:gd name="connsiteX36" fmla="*/ 503400 w 1359321"/>
                <a:gd name="connsiteY36" fmla="*/ 186070 h 1267933"/>
                <a:gd name="connsiteX37" fmla="*/ 487451 w 1359321"/>
                <a:gd name="connsiteY37" fmla="*/ 191386 h 1267933"/>
                <a:gd name="connsiteX38" fmla="*/ 479477 w 1359321"/>
                <a:gd name="connsiteY38" fmla="*/ 194044 h 1267933"/>
                <a:gd name="connsiteX39" fmla="*/ 463528 w 1359321"/>
                <a:gd name="connsiteY39" fmla="*/ 202019 h 1267933"/>
                <a:gd name="connsiteX40" fmla="*/ 439605 w 1359321"/>
                <a:gd name="connsiteY40" fmla="*/ 215309 h 1267933"/>
                <a:gd name="connsiteX41" fmla="*/ 399733 w 1359321"/>
                <a:gd name="connsiteY41" fmla="*/ 231258 h 1267933"/>
                <a:gd name="connsiteX42" fmla="*/ 381126 w 1359321"/>
                <a:gd name="connsiteY42" fmla="*/ 249865 h 1267933"/>
                <a:gd name="connsiteX43" fmla="*/ 370493 w 1359321"/>
                <a:gd name="connsiteY43" fmla="*/ 257840 h 1267933"/>
                <a:gd name="connsiteX44" fmla="*/ 351886 w 1359321"/>
                <a:gd name="connsiteY44" fmla="*/ 279105 h 1267933"/>
                <a:gd name="connsiteX45" fmla="*/ 333279 w 1359321"/>
                <a:gd name="connsiteY45" fmla="*/ 284421 h 1267933"/>
                <a:gd name="connsiteX46" fmla="*/ 314672 w 1359321"/>
                <a:gd name="connsiteY46" fmla="*/ 297712 h 1267933"/>
                <a:gd name="connsiteX47" fmla="*/ 304040 w 1359321"/>
                <a:gd name="connsiteY47" fmla="*/ 305686 h 1267933"/>
                <a:gd name="connsiteX48" fmla="*/ 293407 w 1359321"/>
                <a:gd name="connsiteY48" fmla="*/ 311002 h 1267933"/>
                <a:gd name="connsiteX49" fmla="*/ 282775 w 1359321"/>
                <a:gd name="connsiteY49" fmla="*/ 321635 h 1267933"/>
                <a:gd name="connsiteX50" fmla="*/ 269484 w 1359321"/>
                <a:gd name="connsiteY50" fmla="*/ 326951 h 1267933"/>
                <a:gd name="connsiteX51" fmla="*/ 258851 w 1359321"/>
                <a:gd name="connsiteY51" fmla="*/ 340242 h 1267933"/>
                <a:gd name="connsiteX52" fmla="*/ 248219 w 1359321"/>
                <a:gd name="connsiteY52" fmla="*/ 348216 h 1267933"/>
                <a:gd name="connsiteX53" fmla="*/ 237586 w 1359321"/>
                <a:gd name="connsiteY53" fmla="*/ 364165 h 1267933"/>
                <a:gd name="connsiteX54" fmla="*/ 216321 w 1359321"/>
                <a:gd name="connsiteY54" fmla="*/ 385430 h 1267933"/>
                <a:gd name="connsiteX55" fmla="*/ 203030 w 1359321"/>
                <a:gd name="connsiteY55" fmla="*/ 412012 h 1267933"/>
                <a:gd name="connsiteX56" fmla="*/ 181765 w 1359321"/>
                <a:gd name="connsiteY56" fmla="*/ 433277 h 1267933"/>
                <a:gd name="connsiteX57" fmla="*/ 160500 w 1359321"/>
                <a:gd name="connsiteY57" fmla="*/ 443909 h 1267933"/>
                <a:gd name="connsiteX58" fmla="*/ 149868 w 1359321"/>
                <a:gd name="connsiteY58" fmla="*/ 454542 h 1267933"/>
                <a:gd name="connsiteX59" fmla="*/ 141893 w 1359321"/>
                <a:gd name="connsiteY59" fmla="*/ 459858 h 1267933"/>
                <a:gd name="connsiteX60" fmla="*/ 115312 w 1359321"/>
                <a:gd name="connsiteY60" fmla="*/ 486440 h 1267933"/>
                <a:gd name="connsiteX61" fmla="*/ 91389 w 1359321"/>
                <a:gd name="connsiteY61" fmla="*/ 520995 h 1267933"/>
                <a:gd name="connsiteX62" fmla="*/ 88730 w 1359321"/>
                <a:gd name="connsiteY62" fmla="*/ 531628 h 1267933"/>
                <a:gd name="connsiteX63" fmla="*/ 94047 w 1359321"/>
                <a:gd name="connsiteY63" fmla="*/ 539602 h 1267933"/>
                <a:gd name="connsiteX64" fmla="*/ 99363 w 1359321"/>
                <a:gd name="connsiteY64" fmla="*/ 544919 h 1267933"/>
                <a:gd name="connsiteX65" fmla="*/ 80756 w 1359321"/>
                <a:gd name="connsiteY65" fmla="*/ 560867 h 1267933"/>
                <a:gd name="connsiteX66" fmla="*/ 48858 w 1359321"/>
                <a:gd name="connsiteY66" fmla="*/ 584791 h 1267933"/>
                <a:gd name="connsiteX67" fmla="*/ 40884 w 1359321"/>
                <a:gd name="connsiteY67" fmla="*/ 595423 h 1267933"/>
                <a:gd name="connsiteX68" fmla="*/ 38226 w 1359321"/>
                <a:gd name="connsiteY68" fmla="*/ 637953 h 1267933"/>
                <a:gd name="connsiteX69" fmla="*/ 46200 w 1359321"/>
                <a:gd name="connsiteY69" fmla="*/ 656560 h 1267933"/>
                <a:gd name="connsiteX70" fmla="*/ 40884 w 1359321"/>
                <a:gd name="connsiteY70" fmla="*/ 664535 h 1267933"/>
                <a:gd name="connsiteX71" fmla="*/ 22277 w 1359321"/>
                <a:gd name="connsiteY71" fmla="*/ 680484 h 1267933"/>
                <a:gd name="connsiteX72" fmla="*/ 11644 w 1359321"/>
                <a:gd name="connsiteY72" fmla="*/ 704407 h 1267933"/>
                <a:gd name="connsiteX73" fmla="*/ 24935 w 1359321"/>
                <a:gd name="connsiteY73" fmla="*/ 802758 h 1267933"/>
                <a:gd name="connsiteX74" fmla="*/ 35568 w 1359321"/>
                <a:gd name="connsiteY74" fmla="*/ 810733 h 1267933"/>
                <a:gd name="connsiteX75" fmla="*/ 56833 w 1359321"/>
                <a:gd name="connsiteY75" fmla="*/ 829340 h 1267933"/>
                <a:gd name="connsiteX76" fmla="*/ 67465 w 1359321"/>
                <a:gd name="connsiteY76" fmla="*/ 847947 h 1267933"/>
                <a:gd name="connsiteX77" fmla="*/ 70124 w 1359321"/>
                <a:gd name="connsiteY77" fmla="*/ 855921 h 1267933"/>
                <a:gd name="connsiteX78" fmla="*/ 83414 w 1359321"/>
                <a:gd name="connsiteY78" fmla="*/ 871870 h 1267933"/>
                <a:gd name="connsiteX79" fmla="*/ 96705 w 1359321"/>
                <a:gd name="connsiteY79" fmla="*/ 895793 h 1267933"/>
                <a:gd name="connsiteX80" fmla="*/ 107337 w 1359321"/>
                <a:gd name="connsiteY80" fmla="*/ 917058 h 1267933"/>
                <a:gd name="connsiteX81" fmla="*/ 123286 w 1359321"/>
                <a:gd name="connsiteY81" fmla="*/ 940981 h 1267933"/>
                <a:gd name="connsiteX82" fmla="*/ 131261 w 1359321"/>
                <a:gd name="connsiteY82" fmla="*/ 946298 h 1267933"/>
                <a:gd name="connsiteX83" fmla="*/ 141893 w 1359321"/>
                <a:gd name="connsiteY83" fmla="*/ 954272 h 1267933"/>
                <a:gd name="connsiteX84" fmla="*/ 163158 w 1359321"/>
                <a:gd name="connsiteY84" fmla="*/ 967563 h 1267933"/>
                <a:gd name="connsiteX85" fmla="*/ 181765 w 1359321"/>
                <a:gd name="connsiteY85" fmla="*/ 983512 h 1267933"/>
                <a:gd name="connsiteX86" fmla="*/ 197714 w 1359321"/>
                <a:gd name="connsiteY86" fmla="*/ 991486 h 1267933"/>
                <a:gd name="connsiteX87" fmla="*/ 218979 w 1359321"/>
                <a:gd name="connsiteY87" fmla="*/ 1004777 h 1267933"/>
                <a:gd name="connsiteX88" fmla="*/ 229612 w 1359321"/>
                <a:gd name="connsiteY88" fmla="*/ 1015409 h 1267933"/>
                <a:gd name="connsiteX89" fmla="*/ 245561 w 1359321"/>
                <a:gd name="connsiteY89" fmla="*/ 1026042 h 1267933"/>
                <a:gd name="connsiteX90" fmla="*/ 256193 w 1359321"/>
                <a:gd name="connsiteY90" fmla="*/ 1034016 h 1267933"/>
                <a:gd name="connsiteX91" fmla="*/ 285433 w 1359321"/>
                <a:gd name="connsiteY91" fmla="*/ 1055281 h 1267933"/>
                <a:gd name="connsiteX92" fmla="*/ 304040 w 1359321"/>
                <a:gd name="connsiteY92" fmla="*/ 1073888 h 1267933"/>
                <a:gd name="connsiteX93" fmla="*/ 346570 w 1359321"/>
                <a:gd name="connsiteY93" fmla="*/ 1097812 h 1267933"/>
                <a:gd name="connsiteX94" fmla="*/ 357203 w 1359321"/>
                <a:gd name="connsiteY94" fmla="*/ 1105786 h 1267933"/>
                <a:gd name="connsiteX95" fmla="*/ 394417 w 1359321"/>
                <a:gd name="connsiteY95" fmla="*/ 1129709 h 1267933"/>
                <a:gd name="connsiteX96" fmla="*/ 407707 w 1359321"/>
                <a:gd name="connsiteY96" fmla="*/ 1140342 h 1267933"/>
                <a:gd name="connsiteX97" fmla="*/ 418340 w 1359321"/>
                <a:gd name="connsiteY97" fmla="*/ 1145658 h 1267933"/>
                <a:gd name="connsiteX98" fmla="*/ 450237 w 1359321"/>
                <a:gd name="connsiteY98" fmla="*/ 1166923 h 1267933"/>
                <a:gd name="connsiteX99" fmla="*/ 468844 w 1359321"/>
                <a:gd name="connsiteY99" fmla="*/ 1188188 h 1267933"/>
                <a:gd name="connsiteX100" fmla="*/ 482135 w 1359321"/>
                <a:gd name="connsiteY100" fmla="*/ 1198821 h 1267933"/>
                <a:gd name="connsiteX101" fmla="*/ 503400 w 1359321"/>
                <a:gd name="connsiteY101" fmla="*/ 1217428 h 1267933"/>
                <a:gd name="connsiteX102" fmla="*/ 524665 w 1359321"/>
                <a:gd name="connsiteY102" fmla="*/ 1230719 h 1267933"/>
                <a:gd name="connsiteX103" fmla="*/ 548589 w 1359321"/>
                <a:gd name="connsiteY103" fmla="*/ 1251984 h 1267933"/>
                <a:gd name="connsiteX104" fmla="*/ 556563 w 1359321"/>
                <a:gd name="connsiteY104" fmla="*/ 1257300 h 1267933"/>
                <a:gd name="connsiteX105" fmla="*/ 588461 w 1359321"/>
                <a:gd name="connsiteY105" fmla="*/ 1265274 h 1267933"/>
                <a:gd name="connsiteX106" fmla="*/ 599093 w 1359321"/>
                <a:gd name="connsiteY106" fmla="*/ 1267933 h 1267933"/>
                <a:gd name="connsiteX107" fmla="*/ 638965 w 1359321"/>
                <a:gd name="connsiteY107" fmla="*/ 1251984 h 1267933"/>
                <a:gd name="connsiteX108" fmla="*/ 646940 w 1359321"/>
                <a:gd name="connsiteY108" fmla="*/ 1228060 h 1267933"/>
                <a:gd name="connsiteX109" fmla="*/ 654914 w 1359321"/>
                <a:gd name="connsiteY109" fmla="*/ 1217428 h 1267933"/>
                <a:gd name="connsiteX110" fmla="*/ 657572 w 1359321"/>
                <a:gd name="connsiteY110" fmla="*/ 1198821 h 1267933"/>
                <a:gd name="connsiteX111" fmla="*/ 662889 w 1359321"/>
                <a:gd name="connsiteY111" fmla="*/ 1188188 h 1267933"/>
                <a:gd name="connsiteX112" fmla="*/ 660230 w 1359321"/>
                <a:gd name="connsiteY112" fmla="*/ 1143000 h 1267933"/>
                <a:gd name="connsiteX113" fmla="*/ 670863 w 1359321"/>
                <a:gd name="connsiteY113" fmla="*/ 1113760 h 1267933"/>
                <a:gd name="connsiteX114" fmla="*/ 684154 w 1359321"/>
                <a:gd name="connsiteY114" fmla="*/ 1081863 h 1267933"/>
                <a:gd name="connsiteX115" fmla="*/ 689470 w 1359321"/>
                <a:gd name="connsiteY115" fmla="*/ 1068572 h 1267933"/>
                <a:gd name="connsiteX116" fmla="*/ 694786 w 1359321"/>
                <a:gd name="connsiteY116" fmla="*/ 1060598 h 1267933"/>
                <a:gd name="connsiteX117" fmla="*/ 697444 w 1359321"/>
                <a:gd name="connsiteY117" fmla="*/ 1047307 h 1267933"/>
                <a:gd name="connsiteX118" fmla="*/ 708077 w 1359321"/>
                <a:gd name="connsiteY118" fmla="*/ 1034016 h 1267933"/>
                <a:gd name="connsiteX119" fmla="*/ 697444 w 1359321"/>
                <a:gd name="connsiteY119" fmla="*/ 1028700 h 1267933"/>
                <a:gd name="connsiteX120" fmla="*/ 700103 w 1359321"/>
                <a:gd name="connsiteY120" fmla="*/ 1012751 h 1267933"/>
                <a:gd name="connsiteX121" fmla="*/ 708077 w 1359321"/>
                <a:gd name="connsiteY121" fmla="*/ 986170 h 1267933"/>
                <a:gd name="connsiteX122" fmla="*/ 716051 w 1359321"/>
                <a:gd name="connsiteY122" fmla="*/ 962247 h 1267933"/>
                <a:gd name="connsiteX123" fmla="*/ 718710 w 1359321"/>
                <a:gd name="connsiteY123" fmla="*/ 946298 h 1267933"/>
                <a:gd name="connsiteX124" fmla="*/ 732000 w 1359321"/>
                <a:gd name="connsiteY124" fmla="*/ 917058 h 1267933"/>
                <a:gd name="connsiteX125" fmla="*/ 737317 w 1359321"/>
                <a:gd name="connsiteY125" fmla="*/ 882502 h 1267933"/>
                <a:gd name="connsiteX126" fmla="*/ 734658 w 1359321"/>
                <a:gd name="connsiteY126" fmla="*/ 861237 h 1267933"/>
                <a:gd name="connsiteX127" fmla="*/ 737317 w 1359321"/>
                <a:gd name="connsiteY127" fmla="*/ 847947 h 1267933"/>
                <a:gd name="connsiteX128" fmla="*/ 734658 w 1359321"/>
                <a:gd name="connsiteY128" fmla="*/ 810733 h 1267933"/>
                <a:gd name="connsiteX129" fmla="*/ 739975 w 1359321"/>
                <a:gd name="connsiteY129" fmla="*/ 781493 h 1267933"/>
                <a:gd name="connsiteX130" fmla="*/ 750607 w 1359321"/>
                <a:gd name="connsiteY130" fmla="*/ 757570 h 1267933"/>
                <a:gd name="connsiteX131" fmla="*/ 753265 w 1359321"/>
                <a:gd name="connsiteY131" fmla="*/ 741621 h 1267933"/>
                <a:gd name="connsiteX132" fmla="*/ 763898 w 1359321"/>
                <a:gd name="connsiteY132" fmla="*/ 728330 h 1267933"/>
                <a:gd name="connsiteX133" fmla="*/ 774530 w 1359321"/>
                <a:gd name="connsiteY133" fmla="*/ 712381 h 1267933"/>
                <a:gd name="connsiteX134" fmla="*/ 785163 w 1359321"/>
                <a:gd name="connsiteY134" fmla="*/ 699091 h 1267933"/>
                <a:gd name="connsiteX135" fmla="*/ 793137 w 1359321"/>
                <a:gd name="connsiteY135" fmla="*/ 685800 h 1267933"/>
                <a:gd name="connsiteX136" fmla="*/ 798454 w 1359321"/>
                <a:gd name="connsiteY136" fmla="*/ 677826 h 1267933"/>
                <a:gd name="connsiteX137" fmla="*/ 811744 w 1359321"/>
                <a:gd name="connsiteY137" fmla="*/ 651244 h 1267933"/>
                <a:gd name="connsiteX138" fmla="*/ 833010 w 1359321"/>
                <a:gd name="connsiteY138" fmla="*/ 611372 h 1267933"/>
                <a:gd name="connsiteX139" fmla="*/ 854275 w 1359321"/>
                <a:gd name="connsiteY139" fmla="*/ 574158 h 1267933"/>
                <a:gd name="connsiteX140" fmla="*/ 862249 w 1359321"/>
                <a:gd name="connsiteY140" fmla="*/ 560867 h 1267933"/>
                <a:gd name="connsiteX141" fmla="*/ 872882 w 1359321"/>
                <a:gd name="connsiteY141" fmla="*/ 550235 h 1267933"/>
                <a:gd name="connsiteX142" fmla="*/ 888830 w 1359321"/>
                <a:gd name="connsiteY142" fmla="*/ 518337 h 1267933"/>
                <a:gd name="connsiteX143" fmla="*/ 915412 w 1359321"/>
                <a:gd name="connsiteY143" fmla="*/ 486440 h 1267933"/>
                <a:gd name="connsiteX144" fmla="*/ 928703 w 1359321"/>
                <a:gd name="connsiteY144" fmla="*/ 470491 h 1267933"/>
                <a:gd name="connsiteX145" fmla="*/ 947310 w 1359321"/>
                <a:gd name="connsiteY145" fmla="*/ 451884 h 1267933"/>
                <a:gd name="connsiteX146" fmla="*/ 957942 w 1359321"/>
                <a:gd name="connsiteY146" fmla="*/ 443909 h 1267933"/>
                <a:gd name="connsiteX147" fmla="*/ 979207 w 1359321"/>
                <a:gd name="connsiteY147" fmla="*/ 417328 h 1267933"/>
                <a:gd name="connsiteX148" fmla="*/ 997814 w 1359321"/>
                <a:gd name="connsiteY148" fmla="*/ 406695 h 1267933"/>
                <a:gd name="connsiteX149" fmla="*/ 1035028 w 1359321"/>
                <a:gd name="connsiteY149" fmla="*/ 374798 h 1267933"/>
                <a:gd name="connsiteX150" fmla="*/ 1050977 w 1359321"/>
                <a:gd name="connsiteY150" fmla="*/ 364165 h 1267933"/>
                <a:gd name="connsiteX151" fmla="*/ 1061610 w 1359321"/>
                <a:gd name="connsiteY151" fmla="*/ 353533 h 1267933"/>
                <a:gd name="connsiteX152" fmla="*/ 1093507 w 1359321"/>
                <a:gd name="connsiteY152" fmla="*/ 326951 h 1267933"/>
                <a:gd name="connsiteX153" fmla="*/ 1104140 w 1359321"/>
                <a:gd name="connsiteY153" fmla="*/ 316319 h 1267933"/>
                <a:gd name="connsiteX154" fmla="*/ 1136037 w 1359321"/>
                <a:gd name="connsiteY154" fmla="*/ 289737 h 1267933"/>
                <a:gd name="connsiteX155" fmla="*/ 1162619 w 1359321"/>
                <a:gd name="connsiteY155" fmla="*/ 276447 h 1267933"/>
                <a:gd name="connsiteX156" fmla="*/ 1191858 w 1359321"/>
                <a:gd name="connsiteY156" fmla="*/ 265814 h 1267933"/>
                <a:gd name="connsiteX157" fmla="*/ 1231730 w 1359321"/>
                <a:gd name="connsiteY157" fmla="*/ 239233 h 1267933"/>
                <a:gd name="connsiteX158" fmla="*/ 1247679 w 1359321"/>
                <a:gd name="connsiteY158" fmla="*/ 228600 h 1267933"/>
                <a:gd name="connsiteX159" fmla="*/ 1268944 w 1359321"/>
                <a:gd name="connsiteY159" fmla="*/ 204677 h 1267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Lst>
              <a:rect l="l" t="t" r="r" b="b"/>
              <a:pathLst>
                <a:path w="1359321" h="1267933">
                  <a:moveTo>
                    <a:pt x="1268944" y="204677"/>
                  </a:moveTo>
                  <a:cubicBezTo>
                    <a:pt x="1278247" y="195374"/>
                    <a:pt x="1292415" y="183863"/>
                    <a:pt x="1303500" y="172779"/>
                  </a:cubicBezTo>
                  <a:cubicBezTo>
                    <a:pt x="1310528" y="165751"/>
                    <a:pt x="1306999" y="162270"/>
                    <a:pt x="1316791" y="156830"/>
                  </a:cubicBezTo>
                  <a:cubicBezTo>
                    <a:pt x="1321690" y="154108"/>
                    <a:pt x="1327424" y="153286"/>
                    <a:pt x="1332740" y="151514"/>
                  </a:cubicBezTo>
                  <a:cubicBezTo>
                    <a:pt x="1334512" y="147970"/>
                    <a:pt x="1335956" y="144241"/>
                    <a:pt x="1338056" y="140881"/>
                  </a:cubicBezTo>
                  <a:cubicBezTo>
                    <a:pt x="1349186" y="123072"/>
                    <a:pt x="1343685" y="137597"/>
                    <a:pt x="1354005" y="116958"/>
                  </a:cubicBezTo>
                  <a:cubicBezTo>
                    <a:pt x="1356139" y="112690"/>
                    <a:pt x="1357549" y="108097"/>
                    <a:pt x="1359321" y="103667"/>
                  </a:cubicBezTo>
                  <a:cubicBezTo>
                    <a:pt x="1355262" y="87430"/>
                    <a:pt x="1351148" y="67851"/>
                    <a:pt x="1343372" y="53163"/>
                  </a:cubicBezTo>
                  <a:cubicBezTo>
                    <a:pt x="1341557" y="49735"/>
                    <a:pt x="1324339" y="30249"/>
                    <a:pt x="1319449" y="26581"/>
                  </a:cubicBezTo>
                  <a:cubicBezTo>
                    <a:pt x="1316279" y="24204"/>
                    <a:pt x="1312361" y="23037"/>
                    <a:pt x="1308817" y="21265"/>
                  </a:cubicBezTo>
                  <a:cubicBezTo>
                    <a:pt x="1306159" y="17721"/>
                    <a:pt x="1304641" y="12912"/>
                    <a:pt x="1300842" y="10633"/>
                  </a:cubicBezTo>
                  <a:cubicBezTo>
                    <a:pt x="1292027" y="5344"/>
                    <a:pt x="1250674" y="461"/>
                    <a:pt x="1247679" y="0"/>
                  </a:cubicBezTo>
                  <a:cubicBezTo>
                    <a:pt x="1236161" y="886"/>
                    <a:pt x="1224661" y="2066"/>
                    <a:pt x="1213124" y="2658"/>
                  </a:cubicBezTo>
                  <a:cubicBezTo>
                    <a:pt x="1153571" y="5712"/>
                    <a:pt x="1084978" y="6658"/>
                    <a:pt x="1027054" y="7974"/>
                  </a:cubicBezTo>
                  <a:cubicBezTo>
                    <a:pt x="1021738" y="11518"/>
                    <a:pt x="1016340" y="14943"/>
                    <a:pt x="1011105" y="18607"/>
                  </a:cubicBezTo>
                  <a:cubicBezTo>
                    <a:pt x="1007476" y="21148"/>
                    <a:pt x="1004229" y="24233"/>
                    <a:pt x="1000472" y="26581"/>
                  </a:cubicBezTo>
                  <a:cubicBezTo>
                    <a:pt x="997112" y="28681"/>
                    <a:pt x="993137" y="29700"/>
                    <a:pt x="989840" y="31898"/>
                  </a:cubicBezTo>
                  <a:cubicBezTo>
                    <a:pt x="982468" y="36813"/>
                    <a:pt x="975741" y="42636"/>
                    <a:pt x="968575" y="47847"/>
                  </a:cubicBezTo>
                  <a:cubicBezTo>
                    <a:pt x="965991" y="49726"/>
                    <a:pt x="963631" y="52153"/>
                    <a:pt x="960600" y="53163"/>
                  </a:cubicBezTo>
                  <a:cubicBezTo>
                    <a:pt x="955487" y="54867"/>
                    <a:pt x="949967" y="54935"/>
                    <a:pt x="944651" y="55821"/>
                  </a:cubicBezTo>
                  <a:cubicBezTo>
                    <a:pt x="929088" y="62046"/>
                    <a:pt x="924920" y="65138"/>
                    <a:pt x="904779" y="63795"/>
                  </a:cubicBezTo>
                  <a:cubicBezTo>
                    <a:pt x="900864" y="63534"/>
                    <a:pt x="884914" y="55192"/>
                    <a:pt x="880856" y="53163"/>
                  </a:cubicBezTo>
                  <a:cubicBezTo>
                    <a:pt x="871996" y="54935"/>
                    <a:pt x="863235" y="57310"/>
                    <a:pt x="854275" y="58479"/>
                  </a:cubicBezTo>
                  <a:cubicBezTo>
                    <a:pt x="842819" y="59973"/>
                    <a:pt x="831115" y="59238"/>
                    <a:pt x="819719" y="61137"/>
                  </a:cubicBezTo>
                  <a:cubicBezTo>
                    <a:pt x="808562" y="62996"/>
                    <a:pt x="803015" y="69818"/>
                    <a:pt x="793137" y="74428"/>
                  </a:cubicBezTo>
                  <a:cubicBezTo>
                    <a:pt x="784489" y="78464"/>
                    <a:pt x="775327" y="81301"/>
                    <a:pt x="766556" y="85060"/>
                  </a:cubicBezTo>
                  <a:cubicBezTo>
                    <a:pt x="753840" y="90510"/>
                    <a:pt x="759385" y="89916"/>
                    <a:pt x="747949" y="93035"/>
                  </a:cubicBezTo>
                  <a:cubicBezTo>
                    <a:pt x="740900" y="94957"/>
                    <a:pt x="733772" y="96579"/>
                    <a:pt x="726684" y="98351"/>
                  </a:cubicBezTo>
                  <a:cubicBezTo>
                    <a:pt x="722254" y="101009"/>
                    <a:pt x="717774" y="103588"/>
                    <a:pt x="713393" y="106326"/>
                  </a:cubicBezTo>
                  <a:cubicBezTo>
                    <a:pt x="710684" y="108019"/>
                    <a:pt x="708128" y="109949"/>
                    <a:pt x="705419" y="111642"/>
                  </a:cubicBezTo>
                  <a:cubicBezTo>
                    <a:pt x="701038" y="114380"/>
                    <a:pt x="696509" y="116878"/>
                    <a:pt x="692128" y="119616"/>
                  </a:cubicBezTo>
                  <a:cubicBezTo>
                    <a:pt x="689419" y="121309"/>
                    <a:pt x="686928" y="123348"/>
                    <a:pt x="684154" y="124933"/>
                  </a:cubicBezTo>
                  <a:cubicBezTo>
                    <a:pt x="680714" y="126899"/>
                    <a:pt x="677065" y="128477"/>
                    <a:pt x="673521" y="130249"/>
                  </a:cubicBezTo>
                  <a:cubicBezTo>
                    <a:pt x="631693" y="172077"/>
                    <a:pt x="709836" y="90573"/>
                    <a:pt x="654914" y="167463"/>
                  </a:cubicBezTo>
                  <a:cubicBezTo>
                    <a:pt x="650762" y="173276"/>
                    <a:pt x="643034" y="175693"/>
                    <a:pt x="636307" y="178095"/>
                  </a:cubicBezTo>
                  <a:cubicBezTo>
                    <a:pt x="630407" y="180202"/>
                    <a:pt x="623922" y="180021"/>
                    <a:pt x="617700" y="180753"/>
                  </a:cubicBezTo>
                  <a:cubicBezTo>
                    <a:pt x="573249" y="185983"/>
                    <a:pt x="563100" y="184261"/>
                    <a:pt x="503400" y="186070"/>
                  </a:cubicBezTo>
                  <a:lnTo>
                    <a:pt x="487451" y="191386"/>
                  </a:lnTo>
                  <a:cubicBezTo>
                    <a:pt x="484793" y="192272"/>
                    <a:pt x="481983" y="192791"/>
                    <a:pt x="479477" y="194044"/>
                  </a:cubicBezTo>
                  <a:cubicBezTo>
                    <a:pt x="474161" y="196702"/>
                    <a:pt x="468746" y="199173"/>
                    <a:pt x="463528" y="202019"/>
                  </a:cubicBezTo>
                  <a:cubicBezTo>
                    <a:pt x="446774" y="211157"/>
                    <a:pt x="454908" y="208353"/>
                    <a:pt x="439605" y="215309"/>
                  </a:cubicBezTo>
                  <a:cubicBezTo>
                    <a:pt x="422380" y="223139"/>
                    <a:pt x="417960" y="224423"/>
                    <a:pt x="399733" y="231258"/>
                  </a:cubicBezTo>
                  <a:cubicBezTo>
                    <a:pt x="393531" y="237460"/>
                    <a:pt x="388143" y="244602"/>
                    <a:pt x="381126" y="249865"/>
                  </a:cubicBezTo>
                  <a:cubicBezTo>
                    <a:pt x="377582" y="252523"/>
                    <a:pt x="373626" y="254707"/>
                    <a:pt x="370493" y="257840"/>
                  </a:cubicBezTo>
                  <a:cubicBezTo>
                    <a:pt x="369110" y="259223"/>
                    <a:pt x="356187" y="276955"/>
                    <a:pt x="351886" y="279105"/>
                  </a:cubicBezTo>
                  <a:cubicBezTo>
                    <a:pt x="346116" y="281990"/>
                    <a:pt x="339481" y="282649"/>
                    <a:pt x="333279" y="284421"/>
                  </a:cubicBezTo>
                  <a:cubicBezTo>
                    <a:pt x="298536" y="310478"/>
                    <a:pt x="341879" y="278278"/>
                    <a:pt x="314672" y="297712"/>
                  </a:cubicBezTo>
                  <a:cubicBezTo>
                    <a:pt x="311067" y="300287"/>
                    <a:pt x="307797" y="303338"/>
                    <a:pt x="304040" y="305686"/>
                  </a:cubicBezTo>
                  <a:cubicBezTo>
                    <a:pt x="300680" y="307786"/>
                    <a:pt x="296951" y="309230"/>
                    <a:pt x="293407" y="311002"/>
                  </a:cubicBezTo>
                  <a:cubicBezTo>
                    <a:pt x="289863" y="314546"/>
                    <a:pt x="286945" y="318855"/>
                    <a:pt x="282775" y="321635"/>
                  </a:cubicBezTo>
                  <a:cubicBezTo>
                    <a:pt x="278805" y="324282"/>
                    <a:pt x="273250" y="324022"/>
                    <a:pt x="269484" y="326951"/>
                  </a:cubicBezTo>
                  <a:cubicBezTo>
                    <a:pt x="265005" y="330434"/>
                    <a:pt x="262863" y="336230"/>
                    <a:pt x="258851" y="340242"/>
                  </a:cubicBezTo>
                  <a:cubicBezTo>
                    <a:pt x="255719" y="343374"/>
                    <a:pt x="251162" y="344905"/>
                    <a:pt x="248219" y="348216"/>
                  </a:cubicBezTo>
                  <a:cubicBezTo>
                    <a:pt x="243974" y="352992"/>
                    <a:pt x="241744" y="359314"/>
                    <a:pt x="237586" y="364165"/>
                  </a:cubicBezTo>
                  <a:cubicBezTo>
                    <a:pt x="231062" y="371776"/>
                    <a:pt x="216321" y="385430"/>
                    <a:pt x="216321" y="385430"/>
                  </a:cubicBezTo>
                  <a:cubicBezTo>
                    <a:pt x="212628" y="394663"/>
                    <a:pt x="209625" y="404218"/>
                    <a:pt x="203030" y="412012"/>
                  </a:cubicBezTo>
                  <a:cubicBezTo>
                    <a:pt x="196555" y="419664"/>
                    <a:pt x="190731" y="428794"/>
                    <a:pt x="181765" y="433277"/>
                  </a:cubicBezTo>
                  <a:lnTo>
                    <a:pt x="160500" y="443909"/>
                  </a:lnTo>
                  <a:cubicBezTo>
                    <a:pt x="156956" y="447453"/>
                    <a:pt x="153674" y="451280"/>
                    <a:pt x="149868" y="454542"/>
                  </a:cubicBezTo>
                  <a:cubicBezTo>
                    <a:pt x="147442" y="456621"/>
                    <a:pt x="143854" y="457336"/>
                    <a:pt x="141893" y="459858"/>
                  </a:cubicBezTo>
                  <a:cubicBezTo>
                    <a:pt x="120285" y="487640"/>
                    <a:pt x="144330" y="471930"/>
                    <a:pt x="115312" y="486440"/>
                  </a:cubicBezTo>
                  <a:cubicBezTo>
                    <a:pt x="97914" y="508187"/>
                    <a:pt x="96248" y="503990"/>
                    <a:pt x="91389" y="520995"/>
                  </a:cubicBezTo>
                  <a:cubicBezTo>
                    <a:pt x="90385" y="524508"/>
                    <a:pt x="89616" y="528084"/>
                    <a:pt x="88730" y="531628"/>
                  </a:cubicBezTo>
                  <a:cubicBezTo>
                    <a:pt x="90502" y="534286"/>
                    <a:pt x="92051" y="537107"/>
                    <a:pt x="94047" y="539602"/>
                  </a:cubicBezTo>
                  <a:cubicBezTo>
                    <a:pt x="95613" y="541559"/>
                    <a:pt x="100052" y="542509"/>
                    <a:pt x="99363" y="544919"/>
                  </a:cubicBezTo>
                  <a:cubicBezTo>
                    <a:pt x="95778" y="557464"/>
                    <a:pt x="89767" y="557863"/>
                    <a:pt x="80756" y="560867"/>
                  </a:cubicBezTo>
                  <a:cubicBezTo>
                    <a:pt x="71347" y="567141"/>
                    <a:pt x="53261" y="578921"/>
                    <a:pt x="48858" y="584791"/>
                  </a:cubicBezTo>
                  <a:lnTo>
                    <a:pt x="40884" y="595423"/>
                  </a:lnTo>
                  <a:cubicBezTo>
                    <a:pt x="39998" y="609600"/>
                    <a:pt x="36996" y="623802"/>
                    <a:pt x="38226" y="637953"/>
                  </a:cubicBezTo>
                  <a:cubicBezTo>
                    <a:pt x="38811" y="644676"/>
                    <a:pt x="45529" y="649846"/>
                    <a:pt x="46200" y="656560"/>
                  </a:cubicBezTo>
                  <a:cubicBezTo>
                    <a:pt x="46518" y="659739"/>
                    <a:pt x="42963" y="662109"/>
                    <a:pt x="40884" y="664535"/>
                  </a:cubicBezTo>
                  <a:cubicBezTo>
                    <a:pt x="32293" y="674558"/>
                    <a:pt x="31680" y="674214"/>
                    <a:pt x="22277" y="680484"/>
                  </a:cubicBezTo>
                  <a:cubicBezTo>
                    <a:pt x="20381" y="684275"/>
                    <a:pt x="11744" y="700815"/>
                    <a:pt x="11644" y="704407"/>
                  </a:cubicBezTo>
                  <a:cubicBezTo>
                    <a:pt x="10464" y="746902"/>
                    <a:pt x="0" y="774705"/>
                    <a:pt x="24935" y="802758"/>
                  </a:cubicBezTo>
                  <a:cubicBezTo>
                    <a:pt x="27878" y="806069"/>
                    <a:pt x="32164" y="807897"/>
                    <a:pt x="35568" y="810733"/>
                  </a:cubicBezTo>
                  <a:cubicBezTo>
                    <a:pt x="42804" y="816763"/>
                    <a:pt x="50173" y="822680"/>
                    <a:pt x="56833" y="829340"/>
                  </a:cubicBezTo>
                  <a:cubicBezTo>
                    <a:pt x="60171" y="832678"/>
                    <a:pt x="65901" y="844297"/>
                    <a:pt x="67465" y="847947"/>
                  </a:cubicBezTo>
                  <a:cubicBezTo>
                    <a:pt x="68569" y="850522"/>
                    <a:pt x="68734" y="853488"/>
                    <a:pt x="70124" y="855921"/>
                  </a:cubicBezTo>
                  <a:cubicBezTo>
                    <a:pt x="74336" y="863291"/>
                    <a:pt x="77945" y="866400"/>
                    <a:pt x="83414" y="871870"/>
                  </a:cubicBezTo>
                  <a:cubicBezTo>
                    <a:pt x="97037" y="912742"/>
                    <a:pt x="79992" y="869530"/>
                    <a:pt x="96705" y="895793"/>
                  </a:cubicBezTo>
                  <a:cubicBezTo>
                    <a:pt x="100960" y="902479"/>
                    <a:pt x="103319" y="910227"/>
                    <a:pt x="107337" y="917058"/>
                  </a:cubicBezTo>
                  <a:cubicBezTo>
                    <a:pt x="112196" y="925319"/>
                    <a:pt x="115312" y="935665"/>
                    <a:pt x="123286" y="940981"/>
                  </a:cubicBezTo>
                  <a:cubicBezTo>
                    <a:pt x="125944" y="942753"/>
                    <a:pt x="128661" y="944441"/>
                    <a:pt x="131261" y="946298"/>
                  </a:cubicBezTo>
                  <a:cubicBezTo>
                    <a:pt x="134866" y="948873"/>
                    <a:pt x="138207" y="951815"/>
                    <a:pt x="141893" y="954272"/>
                  </a:cubicBezTo>
                  <a:cubicBezTo>
                    <a:pt x="148848" y="958909"/>
                    <a:pt x="156417" y="962620"/>
                    <a:pt x="163158" y="967563"/>
                  </a:cubicBezTo>
                  <a:cubicBezTo>
                    <a:pt x="169745" y="972394"/>
                    <a:pt x="175048" y="978862"/>
                    <a:pt x="181765" y="983512"/>
                  </a:cubicBezTo>
                  <a:cubicBezTo>
                    <a:pt x="186652" y="986895"/>
                    <a:pt x="192553" y="988537"/>
                    <a:pt x="197714" y="991486"/>
                  </a:cubicBezTo>
                  <a:cubicBezTo>
                    <a:pt x="204972" y="995633"/>
                    <a:pt x="212292" y="999762"/>
                    <a:pt x="218979" y="1004777"/>
                  </a:cubicBezTo>
                  <a:cubicBezTo>
                    <a:pt x="222989" y="1007784"/>
                    <a:pt x="225698" y="1012278"/>
                    <a:pt x="229612" y="1015409"/>
                  </a:cubicBezTo>
                  <a:cubicBezTo>
                    <a:pt x="234601" y="1019400"/>
                    <a:pt x="240327" y="1022378"/>
                    <a:pt x="245561" y="1026042"/>
                  </a:cubicBezTo>
                  <a:cubicBezTo>
                    <a:pt x="249190" y="1028582"/>
                    <a:pt x="252564" y="1031476"/>
                    <a:pt x="256193" y="1034016"/>
                  </a:cubicBezTo>
                  <a:cubicBezTo>
                    <a:pt x="268951" y="1042947"/>
                    <a:pt x="274177" y="1044963"/>
                    <a:pt x="285433" y="1055281"/>
                  </a:cubicBezTo>
                  <a:cubicBezTo>
                    <a:pt x="291899" y="1061208"/>
                    <a:pt x="297116" y="1068503"/>
                    <a:pt x="304040" y="1073888"/>
                  </a:cubicBezTo>
                  <a:cubicBezTo>
                    <a:pt x="356825" y="1114943"/>
                    <a:pt x="314490" y="1079990"/>
                    <a:pt x="346570" y="1097812"/>
                  </a:cubicBezTo>
                  <a:cubicBezTo>
                    <a:pt x="350443" y="1099964"/>
                    <a:pt x="353517" y="1103329"/>
                    <a:pt x="357203" y="1105786"/>
                  </a:cubicBezTo>
                  <a:cubicBezTo>
                    <a:pt x="369473" y="1113966"/>
                    <a:pt x="382902" y="1120496"/>
                    <a:pt x="394417" y="1129709"/>
                  </a:cubicBezTo>
                  <a:cubicBezTo>
                    <a:pt x="398847" y="1133253"/>
                    <a:pt x="402986" y="1137195"/>
                    <a:pt x="407707" y="1140342"/>
                  </a:cubicBezTo>
                  <a:cubicBezTo>
                    <a:pt x="411004" y="1142540"/>
                    <a:pt x="415094" y="1143386"/>
                    <a:pt x="418340" y="1145658"/>
                  </a:cubicBezTo>
                  <a:cubicBezTo>
                    <a:pt x="452535" y="1169594"/>
                    <a:pt x="416350" y="1149980"/>
                    <a:pt x="450237" y="1166923"/>
                  </a:cubicBezTo>
                  <a:cubicBezTo>
                    <a:pt x="457188" y="1175611"/>
                    <a:pt x="460854" y="1181196"/>
                    <a:pt x="468844" y="1188188"/>
                  </a:cubicBezTo>
                  <a:cubicBezTo>
                    <a:pt x="473114" y="1191924"/>
                    <a:pt x="477894" y="1195052"/>
                    <a:pt x="482135" y="1198821"/>
                  </a:cubicBezTo>
                  <a:cubicBezTo>
                    <a:pt x="496562" y="1211645"/>
                    <a:pt x="488174" y="1207277"/>
                    <a:pt x="503400" y="1217428"/>
                  </a:cubicBezTo>
                  <a:cubicBezTo>
                    <a:pt x="505211" y="1218635"/>
                    <a:pt x="521185" y="1227736"/>
                    <a:pt x="524665" y="1230719"/>
                  </a:cubicBezTo>
                  <a:cubicBezTo>
                    <a:pt x="551730" y="1253918"/>
                    <a:pt x="517325" y="1228536"/>
                    <a:pt x="548589" y="1251984"/>
                  </a:cubicBezTo>
                  <a:cubicBezTo>
                    <a:pt x="551145" y="1253901"/>
                    <a:pt x="553597" y="1256114"/>
                    <a:pt x="556563" y="1257300"/>
                  </a:cubicBezTo>
                  <a:cubicBezTo>
                    <a:pt x="568265" y="1261981"/>
                    <a:pt x="576724" y="1262665"/>
                    <a:pt x="588461" y="1265274"/>
                  </a:cubicBezTo>
                  <a:cubicBezTo>
                    <a:pt x="592027" y="1266067"/>
                    <a:pt x="595549" y="1267047"/>
                    <a:pt x="599093" y="1267933"/>
                  </a:cubicBezTo>
                  <a:cubicBezTo>
                    <a:pt x="610990" y="1264534"/>
                    <a:pt x="629536" y="1260470"/>
                    <a:pt x="638965" y="1251984"/>
                  </a:cubicBezTo>
                  <a:cubicBezTo>
                    <a:pt x="644994" y="1246558"/>
                    <a:pt x="643618" y="1234704"/>
                    <a:pt x="646940" y="1228060"/>
                  </a:cubicBezTo>
                  <a:cubicBezTo>
                    <a:pt x="648921" y="1224098"/>
                    <a:pt x="652256" y="1220972"/>
                    <a:pt x="654914" y="1217428"/>
                  </a:cubicBezTo>
                  <a:cubicBezTo>
                    <a:pt x="655800" y="1211226"/>
                    <a:pt x="655923" y="1204866"/>
                    <a:pt x="657572" y="1198821"/>
                  </a:cubicBezTo>
                  <a:cubicBezTo>
                    <a:pt x="658615" y="1194998"/>
                    <a:pt x="662701" y="1192146"/>
                    <a:pt x="662889" y="1188188"/>
                  </a:cubicBezTo>
                  <a:cubicBezTo>
                    <a:pt x="663607" y="1173116"/>
                    <a:pt x="661116" y="1158063"/>
                    <a:pt x="660230" y="1143000"/>
                  </a:cubicBezTo>
                  <a:cubicBezTo>
                    <a:pt x="664746" y="1120428"/>
                    <a:pt x="659960" y="1138292"/>
                    <a:pt x="670863" y="1113760"/>
                  </a:cubicBezTo>
                  <a:cubicBezTo>
                    <a:pt x="675541" y="1103234"/>
                    <a:pt x="679768" y="1092514"/>
                    <a:pt x="684154" y="1081863"/>
                  </a:cubicBezTo>
                  <a:cubicBezTo>
                    <a:pt x="685971" y="1077451"/>
                    <a:pt x="686823" y="1072542"/>
                    <a:pt x="689470" y="1068572"/>
                  </a:cubicBezTo>
                  <a:lnTo>
                    <a:pt x="694786" y="1060598"/>
                  </a:lnTo>
                  <a:cubicBezTo>
                    <a:pt x="695672" y="1056168"/>
                    <a:pt x="695857" y="1051537"/>
                    <a:pt x="697444" y="1047307"/>
                  </a:cubicBezTo>
                  <a:cubicBezTo>
                    <a:pt x="699455" y="1041945"/>
                    <a:pt x="704187" y="1037907"/>
                    <a:pt x="708077" y="1034016"/>
                  </a:cubicBezTo>
                  <a:cubicBezTo>
                    <a:pt x="704533" y="1032244"/>
                    <a:pt x="698835" y="1032410"/>
                    <a:pt x="697444" y="1028700"/>
                  </a:cubicBezTo>
                  <a:cubicBezTo>
                    <a:pt x="695552" y="1023653"/>
                    <a:pt x="699046" y="1018036"/>
                    <a:pt x="700103" y="1012751"/>
                  </a:cubicBezTo>
                  <a:cubicBezTo>
                    <a:pt x="703218" y="997177"/>
                    <a:pt x="702989" y="1004826"/>
                    <a:pt x="708077" y="986170"/>
                  </a:cubicBezTo>
                  <a:cubicBezTo>
                    <a:pt x="714260" y="963498"/>
                    <a:pt x="706305" y="981740"/>
                    <a:pt x="716051" y="962247"/>
                  </a:cubicBezTo>
                  <a:cubicBezTo>
                    <a:pt x="716937" y="956931"/>
                    <a:pt x="716868" y="951363"/>
                    <a:pt x="718710" y="946298"/>
                  </a:cubicBezTo>
                  <a:cubicBezTo>
                    <a:pt x="733847" y="904671"/>
                    <a:pt x="720408" y="963431"/>
                    <a:pt x="732000" y="917058"/>
                  </a:cubicBezTo>
                  <a:cubicBezTo>
                    <a:pt x="733227" y="912149"/>
                    <a:pt x="736756" y="886426"/>
                    <a:pt x="737317" y="882502"/>
                  </a:cubicBezTo>
                  <a:cubicBezTo>
                    <a:pt x="736431" y="875414"/>
                    <a:pt x="734658" y="868381"/>
                    <a:pt x="734658" y="861237"/>
                  </a:cubicBezTo>
                  <a:cubicBezTo>
                    <a:pt x="734658" y="856719"/>
                    <a:pt x="737317" y="852465"/>
                    <a:pt x="737317" y="847947"/>
                  </a:cubicBezTo>
                  <a:cubicBezTo>
                    <a:pt x="737317" y="835511"/>
                    <a:pt x="735544" y="823138"/>
                    <a:pt x="734658" y="810733"/>
                  </a:cubicBezTo>
                  <a:cubicBezTo>
                    <a:pt x="736430" y="800986"/>
                    <a:pt x="737572" y="791104"/>
                    <a:pt x="739975" y="781493"/>
                  </a:cubicBezTo>
                  <a:cubicBezTo>
                    <a:pt x="741673" y="774703"/>
                    <a:pt x="747384" y="764017"/>
                    <a:pt x="750607" y="757570"/>
                  </a:cubicBezTo>
                  <a:cubicBezTo>
                    <a:pt x="751493" y="752254"/>
                    <a:pt x="751035" y="746528"/>
                    <a:pt x="753265" y="741621"/>
                  </a:cubicBezTo>
                  <a:cubicBezTo>
                    <a:pt x="755613" y="736456"/>
                    <a:pt x="760561" y="732919"/>
                    <a:pt x="763898" y="728330"/>
                  </a:cubicBezTo>
                  <a:cubicBezTo>
                    <a:pt x="767656" y="723163"/>
                    <a:pt x="770772" y="717548"/>
                    <a:pt x="774530" y="712381"/>
                  </a:cubicBezTo>
                  <a:cubicBezTo>
                    <a:pt x="777867" y="707793"/>
                    <a:pt x="781909" y="703739"/>
                    <a:pt x="785163" y="699091"/>
                  </a:cubicBezTo>
                  <a:cubicBezTo>
                    <a:pt x="788126" y="694858"/>
                    <a:pt x="790399" y="690181"/>
                    <a:pt x="793137" y="685800"/>
                  </a:cubicBezTo>
                  <a:cubicBezTo>
                    <a:pt x="794830" y="683091"/>
                    <a:pt x="797025" y="680683"/>
                    <a:pt x="798454" y="677826"/>
                  </a:cubicBezTo>
                  <a:cubicBezTo>
                    <a:pt x="816554" y="641628"/>
                    <a:pt x="789551" y="688236"/>
                    <a:pt x="811744" y="651244"/>
                  </a:cubicBezTo>
                  <a:cubicBezTo>
                    <a:pt x="821277" y="617882"/>
                    <a:pt x="810743" y="646363"/>
                    <a:pt x="833010" y="611372"/>
                  </a:cubicBezTo>
                  <a:cubicBezTo>
                    <a:pt x="840680" y="599319"/>
                    <a:pt x="847117" y="586522"/>
                    <a:pt x="854275" y="574158"/>
                  </a:cubicBezTo>
                  <a:cubicBezTo>
                    <a:pt x="856864" y="569687"/>
                    <a:pt x="858596" y="564520"/>
                    <a:pt x="862249" y="560867"/>
                  </a:cubicBezTo>
                  <a:lnTo>
                    <a:pt x="872882" y="550235"/>
                  </a:lnTo>
                  <a:cubicBezTo>
                    <a:pt x="878198" y="539602"/>
                    <a:pt x="881220" y="527469"/>
                    <a:pt x="888830" y="518337"/>
                  </a:cubicBezTo>
                  <a:lnTo>
                    <a:pt x="915412" y="486440"/>
                  </a:lnTo>
                  <a:cubicBezTo>
                    <a:pt x="919842" y="481124"/>
                    <a:pt x="923810" y="475384"/>
                    <a:pt x="928703" y="470491"/>
                  </a:cubicBezTo>
                  <a:cubicBezTo>
                    <a:pt x="934905" y="464289"/>
                    <a:pt x="940820" y="457784"/>
                    <a:pt x="947310" y="451884"/>
                  </a:cubicBezTo>
                  <a:cubicBezTo>
                    <a:pt x="950588" y="448904"/>
                    <a:pt x="954937" y="447164"/>
                    <a:pt x="957942" y="443909"/>
                  </a:cubicBezTo>
                  <a:cubicBezTo>
                    <a:pt x="965638" y="435571"/>
                    <a:pt x="970912" y="425070"/>
                    <a:pt x="979207" y="417328"/>
                  </a:cubicBezTo>
                  <a:cubicBezTo>
                    <a:pt x="984429" y="412454"/>
                    <a:pt x="991870" y="410658"/>
                    <a:pt x="997814" y="406695"/>
                  </a:cubicBezTo>
                  <a:cubicBezTo>
                    <a:pt x="1037634" y="380149"/>
                    <a:pt x="1002173" y="402178"/>
                    <a:pt x="1035028" y="374798"/>
                  </a:cubicBezTo>
                  <a:cubicBezTo>
                    <a:pt x="1039937" y="370708"/>
                    <a:pt x="1045988" y="368156"/>
                    <a:pt x="1050977" y="364165"/>
                  </a:cubicBezTo>
                  <a:cubicBezTo>
                    <a:pt x="1054891" y="361034"/>
                    <a:pt x="1057838" y="356834"/>
                    <a:pt x="1061610" y="353533"/>
                  </a:cubicBezTo>
                  <a:cubicBezTo>
                    <a:pt x="1072026" y="344419"/>
                    <a:pt x="1083720" y="336737"/>
                    <a:pt x="1093507" y="326951"/>
                  </a:cubicBezTo>
                  <a:cubicBezTo>
                    <a:pt x="1097051" y="323407"/>
                    <a:pt x="1100368" y="319620"/>
                    <a:pt x="1104140" y="316319"/>
                  </a:cubicBezTo>
                  <a:cubicBezTo>
                    <a:pt x="1114556" y="307205"/>
                    <a:pt x="1122907" y="294113"/>
                    <a:pt x="1136037" y="289737"/>
                  </a:cubicBezTo>
                  <a:cubicBezTo>
                    <a:pt x="1154324" y="283642"/>
                    <a:pt x="1132568" y="291472"/>
                    <a:pt x="1162619" y="276447"/>
                  </a:cubicBezTo>
                  <a:cubicBezTo>
                    <a:pt x="1170021" y="272746"/>
                    <a:pt x="1184408" y="268297"/>
                    <a:pt x="1191858" y="265814"/>
                  </a:cubicBezTo>
                  <a:lnTo>
                    <a:pt x="1231730" y="239233"/>
                  </a:lnTo>
                  <a:cubicBezTo>
                    <a:pt x="1231731" y="239233"/>
                    <a:pt x="1247677" y="228601"/>
                    <a:pt x="1247679" y="228600"/>
                  </a:cubicBezTo>
                  <a:cubicBezTo>
                    <a:pt x="1276100" y="217231"/>
                    <a:pt x="1259641" y="213980"/>
                    <a:pt x="1268944" y="204677"/>
                  </a:cubicBezTo>
                  <a:close/>
                </a:path>
              </a:pathLst>
            </a:custGeom>
            <a:noFill/>
            <a:ln w="19050">
              <a:solidFill>
                <a:srgbClr val="1DFFF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sp>
          <p:nvSpPr>
            <p:cNvPr id="11" name="Freeform 10"/>
            <p:cNvSpPr/>
            <p:nvPr/>
          </p:nvSpPr>
          <p:spPr>
            <a:xfrm>
              <a:off x="5635257" y="4617188"/>
              <a:ext cx="2333846" cy="1860222"/>
            </a:xfrm>
            <a:custGeom>
              <a:avLst/>
              <a:gdLst>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55181 w 2349795"/>
                <a:gd name="connsiteY100" fmla="*/ 414670 h 1860222"/>
                <a:gd name="connsiteX101" fmla="*/ 217967 w 2349795"/>
                <a:gd name="connsiteY101" fmla="*/ 443910 h 1860222"/>
                <a:gd name="connsiteX102" fmla="*/ 199360 w 2349795"/>
                <a:gd name="connsiteY102" fmla="*/ 457200 h 1860222"/>
                <a:gd name="connsiteX103" fmla="*/ 172779 w 2349795"/>
                <a:gd name="connsiteY103" fmla="*/ 491756 h 1860222"/>
                <a:gd name="connsiteX104" fmla="*/ 164805 w 2349795"/>
                <a:gd name="connsiteY104" fmla="*/ 502389 h 1860222"/>
                <a:gd name="connsiteX105" fmla="*/ 151514 w 2349795"/>
                <a:gd name="connsiteY105" fmla="*/ 513021 h 1860222"/>
                <a:gd name="connsiteX106" fmla="*/ 135565 w 2349795"/>
                <a:gd name="connsiteY106" fmla="*/ 550235 h 1860222"/>
                <a:gd name="connsiteX107" fmla="*/ 130249 w 2349795"/>
                <a:gd name="connsiteY107" fmla="*/ 555552 h 1860222"/>
                <a:gd name="connsiteX108" fmla="*/ 124933 w 2349795"/>
                <a:gd name="connsiteY108" fmla="*/ 563526 h 1860222"/>
                <a:gd name="connsiteX109" fmla="*/ 101009 w 2349795"/>
                <a:gd name="connsiteY109" fmla="*/ 582133 h 1860222"/>
                <a:gd name="connsiteX110" fmla="*/ 90377 w 2349795"/>
                <a:gd name="connsiteY110" fmla="*/ 606056 h 1860222"/>
                <a:gd name="connsiteX111" fmla="*/ 79744 w 2349795"/>
                <a:gd name="connsiteY111" fmla="*/ 627321 h 1860222"/>
                <a:gd name="connsiteX112" fmla="*/ 69112 w 2349795"/>
                <a:gd name="connsiteY112" fmla="*/ 669852 h 1860222"/>
                <a:gd name="connsiteX113" fmla="*/ 42530 w 2349795"/>
                <a:gd name="connsiteY113" fmla="*/ 704407 h 1860222"/>
                <a:gd name="connsiteX114" fmla="*/ 37214 w 2349795"/>
                <a:gd name="connsiteY114" fmla="*/ 723014 h 1860222"/>
                <a:gd name="connsiteX115" fmla="*/ 26581 w 2349795"/>
                <a:gd name="connsiteY115" fmla="*/ 736305 h 1860222"/>
                <a:gd name="connsiteX116" fmla="*/ 21265 w 2349795"/>
                <a:gd name="connsiteY116" fmla="*/ 816049 h 1860222"/>
                <a:gd name="connsiteX117" fmla="*/ 5316 w 2349795"/>
                <a:gd name="connsiteY117" fmla="*/ 831998 h 1860222"/>
                <a:gd name="connsiteX118" fmla="*/ 0 w 2349795"/>
                <a:gd name="connsiteY118" fmla="*/ 842631 h 1860222"/>
                <a:gd name="connsiteX119" fmla="*/ 15949 w 2349795"/>
                <a:gd name="connsiteY119" fmla="*/ 861238 h 1860222"/>
                <a:gd name="connsiteX120" fmla="*/ 42530 w 2349795"/>
                <a:gd name="connsiteY120" fmla="*/ 890477 h 1860222"/>
                <a:gd name="connsiteX121" fmla="*/ 58479 w 2349795"/>
                <a:gd name="connsiteY121" fmla="*/ 901110 h 1860222"/>
                <a:gd name="connsiteX122" fmla="*/ 71770 w 2349795"/>
                <a:gd name="connsiteY122" fmla="*/ 914400 h 1860222"/>
                <a:gd name="connsiteX123" fmla="*/ 85060 w 2349795"/>
                <a:gd name="connsiteY123" fmla="*/ 922375 h 1860222"/>
                <a:gd name="connsiteX124" fmla="*/ 93035 w 2349795"/>
                <a:gd name="connsiteY124" fmla="*/ 930349 h 1860222"/>
                <a:gd name="connsiteX125" fmla="*/ 108984 w 2349795"/>
                <a:gd name="connsiteY125" fmla="*/ 940982 h 1860222"/>
                <a:gd name="connsiteX126" fmla="*/ 156830 w 2349795"/>
                <a:gd name="connsiteY126" fmla="*/ 986170 h 1860222"/>
                <a:gd name="connsiteX127" fmla="*/ 207335 w 2349795"/>
                <a:gd name="connsiteY127" fmla="*/ 1002119 h 1860222"/>
                <a:gd name="connsiteX128" fmla="*/ 220626 w 2349795"/>
                <a:gd name="connsiteY128" fmla="*/ 1015410 h 1860222"/>
                <a:gd name="connsiteX129" fmla="*/ 257840 w 2349795"/>
                <a:gd name="connsiteY129" fmla="*/ 1036675 h 1860222"/>
                <a:gd name="connsiteX130" fmla="*/ 268472 w 2349795"/>
                <a:gd name="connsiteY130" fmla="*/ 1047307 h 1860222"/>
                <a:gd name="connsiteX131" fmla="*/ 287079 w 2349795"/>
                <a:gd name="connsiteY131" fmla="*/ 1068572 h 1860222"/>
                <a:gd name="connsiteX132" fmla="*/ 321635 w 2349795"/>
                <a:gd name="connsiteY132" fmla="*/ 1100470 h 1860222"/>
                <a:gd name="connsiteX133" fmla="*/ 332267 w 2349795"/>
                <a:gd name="connsiteY133" fmla="*/ 1111103 h 1860222"/>
                <a:gd name="connsiteX134" fmla="*/ 340242 w 2349795"/>
                <a:gd name="connsiteY134" fmla="*/ 1121735 h 1860222"/>
                <a:gd name="connsiteX135" fmla="*/ 353533 w 2349795"/>
                <a:gd name="connsiteY135" fmla="*/ 1132368 h 1860222"/>
                <a:gd name="connsiteX136" fmla="*/ 369481 w 2349795"/>
                <a:gd name="connsiteY136" fmla="*/ 1148317 h 1860222"/>
                <a:gd name="connsiteX137" fmla="*/ 382772 w 2349795"/>
                <a:gd name="connsiteY137" fmla="*/ 1161607 h 1860222"/>
                <a:gd name="connsiteX138" fmla="*/ 414670 w 2349795"/>
                <a:gd name="connsiteY138" fmla="*/ 1185531 h 1860222"/>
                <a:gd name="connsiteX139" fmla="*/ 433277 w 2349795"/>
                <a:gd name="connsiteY139" fmla="*/ 1206796 h 1860222"/>
                <a:gd name="connsiteX140" fmla="*/ 441251 w 2349795"/>
                <a:gd name="connsiteY140" fmla="*/ 1212112 h 1860222"/>
                <a:gd name="connsiteX141" fmla="*/ 454542 w 2349795"/>
                <a:gd name="connsiteY141" fmla="*/ 1228061 h 1860222"/>
                <a:gd name="connsiteX142" fmla="*/ 470491 w 2349795"/>
                <a:gd name="connsiteY142" fmla="*/ 1241352 h 1860222"/>
                <a:gd name="connsiteX143" fmla="*/ 497072 w 2349795"/>
                <a:gd name="connsiteY143" fmla="*/ 1265275 h 1860222"/>
                <a:gd name="connsiteX144" fmla="*/ 531628 w 2349795"/>
                <a:gd name="connsiteY144" fmla="*/ 1281224 h 1860222"/>
                <a:gd name="connsiteX145" fmla="*/ 550235 w 2349795"/>
                <a:gd name="connsiteY145" fmla="*/ 1294514 h 1860222"/>
                <a:gd name="connsiteX146" fmla="*/ 563526 w 2349795"/>
                <a:gd name="connsiteY146" fmla="*/ 1305147 h 1860222"/>
                <a:gd name="connsiteX147" fmla="*/ 571500 w 2349795"/>
                <a:gd name="connsiteY147" fmla="*/ 1307805 h 1860222"/>
                <a:gd name="connsiteX148" fmla="*/ 595423 w 2349795"/>
                <a:gd name="connsiteY148" fmla="*/ 1323754 h 1860222"/>
                <a:gd name="connsiteX149" fmla="*/ 600740 w 2349795"/>
                <a:gd name="connsiteY149" fmla="*/ 1331728 h 1860222"/>
                <a:gd name="connsiteX150" fmla="*/ 627321 w 2349795"/>
                <a:gd name="connsiteY150" fmla="*/ 1345019 h 1860222"/>
                <a:gd name="connsiteX151" fmla="*/ 677826 w 2349795"/>
                <a:gd name="connsiteY151" fmla="*/ 1371600 h 1860222"/>
                <a:gd name="connsiteX152" fmla="*/ 699091 w 2349795"/>
                <a:gd name="connsiteY152" fmla="*/ 1384891 h 1860222"/>
                <a:gd name="connsiteX153" fmla="*/ 709723 w 2349795"/>
                <a:gd name="connsiteY153" fmla="*/ 1390207 h 1860222"/>
                <a:gd name="connsiteX154" fmla="*/ 723014 w 2349795"/>
                <a:gd name="connsiteY154" fmla="*/ 1398182 h 1860222"/>
                <a:gd name="connsiteX155" fmla="*/ 765544 w 2349795"/>
                <a:gd name="connsiteY155" fmla="*/ 1419447 h 1860222"/>
                <a:gd name="connsiteX156" fmla="*/ 781493 w 2349795"/>
                <a:gd name="connsiteY156" fmla="*/ 1424763 h 1860222"/>
                <a:gd name="connsiteX157" fmla="*/ 802758 w 2349795"/>
                <a:gd name="connsiteY157" fmla="*/ 1438054 h 1860222"/>
                <a:gd name="connsiteX158" fmla="*/ 821365 w 2349795"/>
                <a:gd name="connsiteY158" fmla="*/ 1446028 h 1860222"/>
                <a:gd name="connsiteX159" fmla="*/ 842630 w 2349795"/>
                <a:gd name="connsiteY159" fmla="*/ 1459319 h 1860222"/>
                <a:gd name="connsiteX160" fmla="*/ 869212 w 2349795"/>
                <a:gd name="connsiteY160" fmla="*/ 1472610 h 1860222"/>
                <a:gd name="connsiteX161" fmla="*/ 890477 w 2349795"/>
                <a:gd name="connsiteY161" fmla="*/ 1480584 h 1860222"/>
                <a:gd name="connsiteX162" fmla="*/ 906426 w 2349795"/>
                <a:gd name="connsiteY162" fmla="*/ 1491217 h 1860222"/>
                <a:gd name="connsiteX163" fmla="*/ 935665 w 2349795"/>
                <a:gd name="connsiteY163" fmla="*/ 1499191 h 1860222"/>
                <a:gd name="connsiteX164" fmla="*/ 967563 w 2349795"/>
                <a:gd name="connsiteY164" fmla="*/ 1515140 h 1860222"/>
                <a:gd name="connsiteX165" fmla="*/ 994144 w 2349795"/>
                <a:gd name="connsiteY165" fmla="*/ 1523114 h 1860222"/>
                <a:gd name="connsiteX166" fmla="*/ 1018067 w 2349795"/>
                <a:gd name="connsiteY166" fmla="*/ 1531089 h 1860222"/>
                <a:gd name="connsiteX167" fmla="*/ 1039333 w 2349795"/>
                <a:gd name="connsiteY167" fmla="*/ 1544379 h 1860222"/>
                <a:gd name="connsiteX168" fmla="*/ 1076546 w 2349795"/>
                <a:gd name="connsiteY168" fmla="*/ 1560328 h 1860222"/>
                <a:gd name="connsiteX169" fmla="*/ 1111102 w 2349795"/>
                <a:gd name="connsiteY169" fmla="*/ 1570961 h 1860222"/>
                <a:gd name="connsiteX170" fmla="*/ 1127051 w 2349795"/>
                <a:gd name="connsiteY170" fmla="*/ 1578935 h 1860222"/>
                <a:gd name="connsiteX171" fmla="*/ 1150974 w 2349795"/>
                <a:gd name="connsiteY171" fmla="*/ 1586910 h 1860222"/>
                <a:gd name="connsiteX172" fmla="*/ 1166923 w 2349795"/>
                <a:gd name="connsiteY172" fmla="*/ 1597542 h 1860222"/>
                <a:gd name="connsiteX173" fmla="*/ 1169581 w 2349795"/>
                <a:gd name="connsiteY173" fmla="*/ 1605517 h 1860222"/>
                <a:gd name="connsiteX174" fmla="*/ 1172240 w 2349795"/>
                <a:gd name="connsiteY174" fmla="*/ 1616149 h 1860222"/>
                <a:gd name="connsiteX175" fmla="*/ 1180214 w 2349795"/>
                <a:gd name="connsiteY175" fmla="*/ 1626782 h 1860222"/>
                <a:gd name="connsiteX176" fmla="*/ 1193505 w 2349795"/>
                <a:gd name="connsiteY176" fmla="*/ 1640072 h 1860222"/>
                <a:gd name="connsiteX177" fmla="*/ 1209453 w 2349795"/>
                <a:gd name="connsiteY177" fmla="*/ 1656021 h 1860222"/>
                <a:gd name="connsiteX178" fmla="*/ 1217428 w 2349795"/>
                <a:gd name="connsiteY178" fmla="*/ 1663996 h 1860222"/>
                <a:gd name="connsiteX179" fmla="*/ 1222744 w 2349795"/>
                <a:gd name="connsiteY179" fmla="*/ 1674628 h 1860222"/>
                <a:gd name="connsiteX180" fmla="*/ 1241351 w 2349795"/>
                <a:gd name="connsiteY180" fmla="*/ 1685261 h 1860222"/>
                <a:gd name="connsiteX181" fmla="*/ 1251984 w 2349795"/>
                <a:gd name="connsiteY181" fmla="*/ 1693235 h 1860222"/>
                <a:gd name="connsiteX182" fmla="*/ 1270591 w 2349795"/>
                <a:gd name="connsiteY182" fmla="*/ 1698552 h 1860222"/>
                <a:gd name="connsiteX183" fmla="*/ 1297172 w 2349795"/>
                <a:gd name="connsiteY183" fmla="*/ 1709184 h 1860222"/>
                <a:gd name="connsiteX184" fmla="*/ 1310463 w 2349795"/>
                <a:gd name="connsiteY184" fmla="*/ 1714500 h 1860222"/>
                <a:gd name="connsiteX185" fmla="*/ 1339702 w 2349795"/>
                <a:gd name="connsiteY185" fmla="*/ 1730449 h 1860222"/>
                <a:gd name="connsiteX186" fmla="*/ 1345019 w 2349795"/>
                <a:gd name="connsiteY186" fmla="*/ 1735765 h 1860222"/>
                <a:gd name="connsiteX187" fmla="*/ 1371600 w 2349795"/>
                <a:gd name="connsiteY187" fmla="*/ 1746398 h 1860222"/>
                <a:gd name="connsiteX188" fmla="*/ 1384891 w 2349795"/>
                <a:gd name="connsiteY188" fmla="*/ 1754372 h 1860222"/>
                <a:gd name="connsiteX189" fmla="*/ 1416788 w 2349795"/>
                <a:gd name="connsiteY189" fmla="*/ 1767663 h 1860222"/>
                <a:gd name="connsiteX190" fmla="*/ 1430079 w 2349795"/>
                <a:gd name="connsiteY190" fmla="*/ 1780954 h 1860222"/>
                <a:gd name="connsiteX191" fmla="*/ 1440712 w 2349795"/>
                <a:gd name="connsiteY191" fmla="*/ 1786270 h 1860222"/>
                <a:gd name="connsiteX192" fmla="*/ 1475267 w 2349795"/>
                <a:gd name="connsiteY192" fmla="*/ 1812852 h 1860222"/>
                <a:gd name="connsiteX193" fmla="*/ 1501849 w 2349795"/>
                <a:gd name="connsiteY193" fmla="*/ 1828800 h 1860222"/>
                <a:gd name="connsiteX194" fmla="*/ 1520456 w 2349795"/>
                <a:gd name="connsiteY194" fmla="*/ 1831459 h 1860222"/>
                <a:gd name="connsiteX195" fmla="*/ 1533746 w 2349795"/>
                <a:gd name="connsiteY195" fmla="*/ 1836775 h 1860222"/>
                <a:gd name="connsiteX196" fmla="*/ 1592226 w 2349795"/>
                <a:gd name="connsiteY196" fmla="*/ 1844749 h 1860222"/>
                <a:gd name="connsiteX197" fmla="*/ 1727791 w 2349795"/>
                <a:gd name="connsiteY197" fmla="*/ 1842091 h 1860222"/>
                <a:gd name="connsiteX198" fmla="*/ 1741081 w 2349795"/>
                <a:gd name="connsiteY198" fmla="*/ 1826142 h 1860222"/>
                <a:gd name="connsiteX199" fmla="*/ 1775637 w 2349795"/>
                <a:gd name="connsiteY199" fmla="*/ 1820826 h 1860222"/>
                <a:gd name="connsiteX200" fmla="*/ 1794244 w 2349795"/>
                <a:gd name="connsiteY200" fmla="*/ 1815510 h 1860222"/>
                <a:gd name="connsiteX201" fmla="*/ 1786270 w 2349795"/>
                <a:gd name="connsiteY201" fmla="*/ 1818168 h 1860222"/>
                <a:gd name="connsiteX202" fmla="*/ 1823484 w 2349795"/>
                <a:gd name="connsiteY202" fmla="*/ 1812852 h 1860222"/>
                <a:gd name="connsiteX203" fmla="*/ 1850065 w 2349795"/>
                <a:gd name="connsiteY203" fmla="*/ 1796903 h 1860222"/>
                <a:gd name="connsiteX204" fmla="*/ 1871330 w 2349795"/>
                <a:gd name="connsiteY204" fmla="*/ 1786270 h 1860222"/>
                <a:gd name="connsiteX205" fmla="*/ 1879305 w 2349795"/>
                <a:gd name="connsiteY205" fmla="*/ 1780954 h 1860222"/>
                <a:gd name="connsiteX206" fmla="*/ 1887279 w 2349795"/>
                <a:gd name="connsiteY206" fmla="*/ 1770321 h 1860222"/>
                <a:gd name="connsiteX207" fmla="*/ 1940442 w 2349795"/>
                <a:gd name="connsiteY207" fmla="*/ 1754372 h 1860222"/>
                <a:gd name="connsiteX208" fmla="*/ 1959049 w 2349795"/>
                <a:gd name="connsiteY208" fmla="*/ 1743740 h 1860222"/>
                <a:gd name="connsiteX209" fmla="*/ 1969681 w 2349795"/>
                <a:gd name="connsiteY209" fmla="*/ 1733107 h 1860222"/>
                <a:gd name="connsiteX210" fmla="*/ 1982972 w 2349795"/>
                <a:gd name="connsiteY210" fmla="*/ 1722475 h 1860222"/>
                <a:gd name="connsiteX211" fmla="*/ 2001579 w 2349795"/>
                <a:gd name="connsiteY211" fmla="*/ 1695893 h 1860222"/>
                <a:gd name="connsiteX212" fmla="*/ 2014870 w 2349795"/>
                <a:gd name="connsiteY212" fmla="*/ 1679945 h 1860222"/>
                <a:gd name="connsiteX213" fmla="*/ 2038793 w 2349795"/>
                <a:gd name="connsiteY213" fmla="*/ 1663996 h 1860222"/>
                <a:gd name="connsiteX214" fmla="*/ 2044109 w 2349795"/>
                <a:gd name="connsiteY214" fmla="*/ 1658679 h 1860222"/>
                <a:gd name="connsiteX215" fmla="*/ 2054742 w 2349795"/>
                <a:gd name="connsiteY215" fmla="*/ 1653363 h 1860222"/>
                <a:gd name="connsiteX216" fmla="*/ 2060058 w 2349795"/>
                <a:gd name="connsiteY216" fmla="*/ 1642731 h 1860222"/>
                <a:gd name="connsiteX217" fmla="*/ 2073349 w 2349795"/>
                <a:gd name="connsiteY217" fmla="*/ 1634756 h 1860222"/>
                <a:gd name="connsiteX218" fmla="*/ 2094614 w 2349795"/>
                <a:gd name="connsiteY218" fmla="*/ 1621465 h 1860222"/>
                <a:gd name="connsiteX219" fmla="*/ 2107905 w 2349795"/>
                <a:gd name="connsiteY219" fmla="*/ 1610833 h 1860222"/>
                <a:gd name="connsiteX220" fmla="*/ 2115879 w 2349795"/>
                <a:gd name="connsiteY220" fmla="*/ 1605517 h 1860222"/>
                <a:gd name="connsiteX221" fmla="*/ 2121195 w 2349795"/>
                <a:gd name="connsiteY221" fmla="*/ 1594884 h 1860222"/>
                <a:gd name="connsiteX222" fmla="*/ 2129170 w 2349795"/>
                <a:gd name="connsiteY222" fmla="*/ 1589568 h 1860222"/>
                <a:gd name="connsiteX223" fmla="*/ 2158409 w 2349795"/>
                <a:gd name="connsiteY223" fmla="*/ 1565645 h 1860222"/>
                <a:gd name="connsiteX224" fmla="*/ 2171700 w 2349795"/>
                <a:gd name="connsiteY224" fmla="*/ 1552354 h 1860222"/>
                <a:gd name="connsiteX225" fmla="*/ 2179674 w 2349795"/>
                <a:gd name="connsiteY225" fmla="*/ 1539063 h 1860222"/>
                <a:gd name="connsiteX226" fmla="*/ 2195623 w 2349795"/>
                <a:gd name="connsiteY226" fmla="*/ 1528431 h 1860222"/>
                <a:gd name="connsiteX227" fmla="*/ 2216888 w 2349795"/>
                <a:gd name="connsiteY227" fmla="*/ 1496533 h 1860222"/>
                <a:gd name="connsiteX228" fmla="*/ 2232837 w 2349795"/>
                <a:gd name="connsiteY228" fmla="*/ 1483242 h 1860222"/>
                <a:gd name="connsiteX229" fmla="*/ 2238153 w 2349795"/>
                <a:gd name="connsiteY229" fmla="*/ 1472610 h 1860222"/>
                <a:gd name="connsiteX230" fmla="*/ 2254102 w 2349795"/>
                <a:gd name="connsiteY230" fmla="*/ 1451345 h 1860222"/>
                <a:gd name="connsiteX231" fmla="*/ 2286000 w 2349795"/>
                <a:gd name="connsiteY231" fmla="*/ 1416789 h 1860222"/>
                <a:gd name="connsiteX232" fmla="*/ 2299291 w 2349795"/>
                <a:gd name="connsiteY232" fmla="*/ 1390207 h 1860222"/>
                <a:gd name="connsiteX233" fmla="*/ 2315240 w 2349795"/>
                <a:gd name="connsiteY233" fmla="*/ 1360968 h 1860222"/>
                <a:gd name="connsiteX234" fmla="*/ 2331188 w 2349795"/>
                <a:gd name="connsiteY234" fmla="*/ 1331728 h 1860222"/>
                <a:gd name="connsiteX235" fmla="*/ 2333846 w 2349795"/>
                <a:gd name="connsiteY235" fmla="*/ 1315779 h 1860222"/>
                <a:gd name="connsiteX236" fmla="*/ 2336505 w 2349795"/>
                <a:gd name="connsiteY236" fmla="*/ 1307805 h 1860222"/>
                <a:gd name="connsiteX237" fmla="*/ 2341821 w 2349795"/>
                <a:gd name="connsiteY237" fmla="*/ 1273249 h 1860222"/>
                <a:gd name="connsiteX238" fmla="*/ 2349795 w 2349795"/>
                <a:gd name="connsiteY238" fmla="*/ 1089838 h 1860222"/>
                <a:gd name="connsiteX239" fmla="*/ 2344479 w 2349795"/>
                <a:gd name="connsiteY239" fmla="*/ 930349 h 1860222"/>
                <a:gd name="connsiteX240" fmla="*/ 2339163 w 2349795"/>
                <a:gd name="connsiteY240" fmla="*/ 911742 h 1860222"/>
                <a:gd name="connsiteX241" fmla="*/ 2323214 w 2349795"/>
                <a:gd name="connsiteY241" fmla="*/ 861238 h 1860222"/>
                <a:gd name="connsiteX242" fmla="*/ 2315240 w 2349795"/>
                <a:gd name="connsiteY242" fmla="*/ 810733 h 1860222"/>
                <a:gd name="connsiteX243" fmla="*/ 2304607 w 2349795"/>
                <a:gd name="connsiteY243" fmla="*/ 786810 h 1860222"/>
                <a:gd name="connsiteX244" fmla="*/ 2299291 w 2349795"/>
                <a:gd name="connsiteY244" fmla="*/ 773519 h 1860222"/>
                <a:gd name="connsiteX245" fmla="*/ 2293974 w 2349795"/>
                <a:gd name="connsiteY245" fmla="*/ 757570 h 1860222"/>
                <a:gd name="connsiteX246" fmla="*/ 2283342 w 2349795"/>
                <a:gd name="connsiteY246" fmla="*/ 738963 h 1860222"/>
                <a:gd name="connsiteX247" fmla="*/ 2286000 w 2349795"/>
                <a:gd name="connsiteY247"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55181 w 2349795"/>
                <a:gd name="connsiteY100" fmla="*/ 414670 h 1860222"/>
                <a:gd name="connsiteX101" fmla="*/ 217967 w 2349795"/>
                <a:gd name="connsiteY101" fmla="*/ 443910 h 1860222"/>
                <a:gd name="connsiteX102" fmla="*/ 199360 w 2349795"/>
                <a:gd name="connsiteY102" fmla="*/ 457200 h 1860222"/>
                <a:gd name="connsiteX103" fmla="*/ 172779 w 2349795"/>
                <a:gd name="connsiteY103" fmla="*/ 491756 h 1860222"/>
                <a:gd name="connsiteX104" fmla="*/ 164805 w 2349795"/>
                <a:gd name="connsiteY104" fmla="*/ 502389 h 1860222"/>
                <a:gd name="connsiteX105" fmla="*/ 151514 w 2349795"/>
                <a:gd name="connsiteY105" fmla="*/ 513021 h 1860222"/>
                <a:gd name="connsiteX106" fmla="*/ 135565 w 2349795"/>
                <a:gd name="connsiteY106" fmla="*/ 550235 h 1860222"/>
                <a:gd name="connsiteX107" fmla="*/ 130249 w 2349795"/>
                <a:gd name="connsiteY107" fmla="*/ 555552 h 1860222"/>
                <a:gd name="connsiteX108" fmla="*/ 124933 w 2349795"/>
                <a:gd name="connsiteY108" fmla="*/ 563526 h 1860222"/>
                <a:gd name="connsiteX109" fmla="*/ 101009 w 2349795"/>
                <a:gd name="connsiteY109" fmla="*/ 582133 h 1860222"/>
                <a:gd name="connsiteX110" fmla="*/ 90377 w 2349795"/>
                <a:gd name="connsiteY110" fmla="*/ 606056 h 1860222"/>
                <a:gd name="connsiteX111" fmla="*/ 79744 w 2349795"/>
                <a:gd name="connsiteY111" fmla="*/ 627321 h 1860222"/>
                <a:gd name="connsiteX112" fmla="*/ 42530 w 2349795"/>
                <a:gd name="connsiteY112" fmla="*/ 704407 h 1860222"/>
                <a:gd name="connsiteX113" fmla="*/ 37214 w 2349795"/>
                <a:gd name="connsiteY113" fmla="*/ 723014 h 1860222"/>
                <a:gd name="connsiteX114" fmla="*/ 26581 w 2349795"/>
                <a:gd name="connsiteY114" fmla="*/ 736305 h 1860222"/>
                <a:gd name="connsiteX115" fmla="*/ 21265 w 2349795"/>
                <a:gd name="connsiteY115" fmla="*/ 816049 h 1860222"/>
                <a:gd name="connsiteX116" fmla="*/ 5316 w 2349795"/>
                <a:gd name="connsiteY116" fmla="*/ 831998 h 1860222"/>
                <a:gd name="connsiteX117" fmla="*/ 0 w 2349795"/>
                <a:gd name="connsiteY117" fmla="*/ 842631 h 1860222"/>
                <a:gd name="connsiteX118" fmla="*/ 15949 w 2349795"/>
                <a:gd name="connsiteY118" fmla="*/ 861238 h 1860222"/>
                <a:gd name="connsiteX119" fmla="*/ 42530 w 2349795"/>
                <a:gd name="connsiteY119" fmla="*/ 890477 h 1860222"/>
                <a:gd name="connsiteX120" fmla="*/ 58479 w 2349795"/>
                <a:gd name="connsiteY120" fmla="*/ 901110 h 1860222"/>
                <a:gd name="connsiteX121" fmla="*/ 71770 w 2349795"/>
                <a:gd name="connsiteY121" fmla="*/ 914400 h 1860222"/>
                <a:gd name="connsiteX122" fmla="*/ 85060 w 2349795"/>
                <a:gd name="connsiteY122" fmla="*/ 922375 h 1860222"/>
                <a:gd name="connsiteX123" fmla="*/ 93035 w 2349795"/>
                <a:gd name="connsiteY123" fmla="*/ 930349 h 1860222"/>
                <a:gd name="connsiteX124" fmla="*/ 108984 w 2349795"/>
                <a:gd name="connsiteY124" fmla="*/ 940982 h 1860222"/>
                <a:gd name="connsiteX125" fmla="*/ 156830 w 2349795"/>
                <a:gd name="connsiteY125" fmla="*/ 986170 h 1860222"/>
                <a:gd name="connsiteX126" fmla="*/ 207335 w 2349795"/>
                <a:gd name="connsiteY126" fmla="*/ 1002119 h 1860222"/>
                <a:gd name="connsiteX127" fmla="*/ 220626 w 2349795"/>
                <a:gd name="connsiteY127" fmla="*/ 1015410 h 1860222"/>
                <a:gd name="connsiteX128" fmla="*/ 257840 w 2349795"/>
                <a:gd name="connsiteY128" fmla="*/ 1036675 h 1860222"/>
                <a:gd name="connsiteX129" fmla="*/ 268472 w 2349795"/>
                <a:gd name="connsiteY129" fmla="*/ 1047307 h 1860222"/>
                <a:gd name="connsiteX130" fmla="*/ 287079 w 2349795"/>
                <a:gd name="connsiteY130" fmla="*/ 1068572 h 1860222"/>
                <a:gd name="connsiteX131" fmla="*/ 321635 w 2349795"/>
                <a:gd name="connsiteY131" fmla="*/ 1100470 h 1860222"/>
                <a:gd name="connsiteX132" fmla="*/ 332267 w 2349795"/>
                <a:gd name="connsiteY132" fmla="*/ 1111103 h 1860222"/>
                <a:gd name="connsiteX133" fmla="*/ 340242 w 2349795"/>
                <a:gd name="connsiteY133" fmla="*/ 1121735 h 1860222"/>
                <a:gd name="connsiteX134" fmla="*/ 353533 w 2349795"/>
                <a:gd name="connsiteY134" fmla="*/ 1132368 h 1860222"/>
                <a:gd name="connsiteX135" fmla="*/ 369481 w 2349795"/>
                <a:gd name="connsiteY135" fmla="*/ 1148317 h 1860222"/>
                <a:gd name="connsiteX136" fmla="*/ 382772 w 2349795"/>
                <a:gd name="connsiteY136" fmla="*/ 1161607 h 1860222"/>
                <a:gd name="connsiteX137" fmla="*/ 414670 w 2349795"/>
                <a:gd name="connsiteY137" fmla="*/ 1185531 h 1860222"/>
                <a:gd name="connsiteX138" fmla="*/ 433277 w 2349795"/>
                <a:gd name="connsiteY138" fmla="*/ 1206796 h 1860222"/>
                <a:gd name="connsiteX139" fmla="*/ 441251 w 2349795"/>
                <a:gd name="connsiteY139" fmla="*/ 1212112 h 1860222"/>
                <a:gd name="connsiteX140" fmla="*/ 454542 w 2349795"/>
                <a:gd name="connsiteY140" fmla="*/ 1228061 h 1860222"/>
                <a:gd name="connsiteX141" fmla="*/ 470491 w 2349795"/>
                <a:gd name="connsiteY141" fmla="*/ 1241352 h 1860222"/>
                <a:gd name="connsiteX142" fmla="*/ 497072 w 2349795"/>
                <a:gd name="connsiteY142" fmla="*/ 1265275 h 1860222"/>
                <a:gd name="connsiteX143" fmla="*/ 531628 w 2349795"/>
                <a:gd name="connsiteY143" fmla="*/ 1281224 h 1860222"/>
                <a:gd name="connsiteX144" fmla="*/ 550235 w 2349795"/>
                <a:gd name="connsiteY144" fmla="*/ 1294514 h 1860222"/>
                <a:gd name="connsiteX145" fmla="*/ 563526 w 2349795"/>
                <a:gd name="connsiteY145" fmla="*/ 1305147 h 1860222"/>
                <a:gd name="connsiteX146" fmla="*/ 571500 w 2349795"/>
                <a:gd name="connsiteY146" fmla="*/ 1307805 h 1860222"/>
                <a:gd name="connsiteX147" fmla="*/ 595423 w 2349795"/>
                <a:gd name="connsiteY147" fmla="*/ 1323754 h 1860222"/>
                <a:gd name="connsiteX148" fmla="*/ 600740 w 2349795"/>
                <a:gd name="connsiteY148" fmla="*/ 1331728 h 1860222"/>
                <a:gd name="connsiteX149" fmla="*/ 627321 w 2349795"/>
                <a:gd name="connsiteY149" fmla="*/ 1345019 h 1860222"/>
                <a:gd name="connsiteX150" fmla="*/ 677826 w 2349795"/>
                <a:gd name="connsiteY150" fmla="*/ 1371600 h 1860222"/>
                <a:gd name="connsiteX151" fmla="*/ 699091 w 2349795"/>
                <a:gd name="connsiteY151" fmla="*/ 1384891 h 1860222"/>
                <a:gd name="connsiteX152" fmla="*/ 709723 w 2349795"/>
                <a:gd name="connsiteY152" fmla="*/ 1390207 h 1860222"/>
                <a:gd name="connsiteX153" fmla="*/ 723014 w 2349795"/>
                <a:gd name="connsiteY153" fmla="*/ 1398182 h 1860222"/>
                <a:gd name="connsiteX154" fmla="*/ 765544 w 2349795"/>
                <a:gd name="connsiteY154" fmla="*/ 1419447 h 1860222"/>
                <a:gd name="connsiteX155" fmla="*/ 781493 w 2349795"/>
                <a:gd name="connsiteY155" fmla="*/ 1424763 h 1860222"/>
                <a:gd name="connsiteX156" fmla="*/ 802758 w 2349795"/>
                <a:gd name="connsiteY156" fmla="*/ 1438054 h 1860222"/>
                <a:gd name="connsiteX157" fmla="*/ 821365 w 2349795"/>
                <a:gd name="connsiteY157" fmla="*/ 1446028 h 1860222"/>
                <a:gd name="connsiteX158" fmla="*/ 842630 w 2349795"/>
                <a:gd name="connsiteY158" fmla="*/ 1459319 h 1860222"/>
                <a:gd name="connsiteX159" fmla="*/ 869212 w 2349795"/>
                <a:gd name="connsiteY159" fmla="*/ 1472610 h 1860222"/>
                <a:gd name="connsiteX160" fmla="*/ 890477 w 2349795"/>
                <a:gd name="connsiteY160" fmla="*/ 1480584 h 1860222"/>
                <a:gd name="connsiteX161" fmla="*/ 906426 w 2349795"/>
                <a:gd name="connsiteY161" fmla="*/ 1491217 h 1860222"/>
                <a:gd name="connsiteX162" fmla="*/ 935665 w 2349795"/>
                <a:gd name="connsiteY162" fmla="*/ 1499191 h 1860222"/>
                <a:gd name="connsiteX163" fmla="*/ 967563 w 2349795"/>
                <a:gd name="connsiteY163" fmla="*/ 1515140 h 1860222"/>
                <a:gd name="connsiteX164" fmla="*/ 994144 w 2349795"/>
                <a:gd name="connsiteY164" fmla="*/ 1523114 h 1860222"/>
                <a:gd name="connsiteX165" fmla="*/ 1018067 w 2349795"/>
                <a:gd name="connsiteY165" fmla="*/ 1531089 h 1860222"/>
                <a:gd name="connsiteX166" fmla="*/ 1039333 w 2349795"/>
                <a:gd name="connsiteY166" fmla="*/ 1544379 h 1860222"/>
                <a:gd name="connsiteX167" fmla="*/ 1076546 w 2349795"/>
                <a:gd name="connsiteY167" fmla="*/ 1560328 h 1860222"/>
                <a:gd name="connsiteX168" fmla="*/ 1111102 w 2349795"/>
                <a:gd name="connsiteY168" fmla="*/ 1570961 h 1860222"/>
                <a:gd name="connsiteX169" fmla="*/ 1127051 w 2349795"/>
                <a:gd name="connsiteY169" fmla="*/ 1578935 h 1860222"/>
                <a:gd name="connsiteX170" fmla="*/ 1150974 w 2349795"/>
                <a:gd name="connsiteY170" fmla="*/ 1586910 h 1860222"/>
                <a:gd name="connsiteX171" fmla="*/ 1166923 w 2349795"/>
                <a:gd name="connsiteY171" fmla="*/ 1597542 h 1860222"/>
                <a:gd name="connsiteX172" fmla="*/ 1169581 w 2349795"/>
                <a:gd name="connsiteY172" fmla="*/ 1605517 h 1860222"/>
                <a:gd name="connsiteX173" fmla="*/ 1172240 w 2349795"/>
                <a:gd name="connsiteY173" fmla="*/ 1616149 h 1860222"/>
                <a:gd name="connsiteX174" fmla="*/ 1180214 w 2349795"/>
                <a:gd name="connsiteY174" fmla="*/ 1626782 h 1860222"/>
                <a:gd name="connsiteX175" fmla="*/ 1193505 w 2349795"/>
                <a:gd name="connsiteY175" fmla="*/ 1640072 h 1860222"/>
                <a:gd name="connsiteX176" fmla="*/ 1209453 w 2349795"/>
                <a:gd name="connsiteY176" fmla="*/ 1656021 h 1860222"/>
                <a:gd name="connsiteX177" fmla="*/ 1217428 w 2349795"/>
                <a:gd name="connsiteY177" fmla="*/ 1663996 h 1860222"/>
                <a:gd name="connsiteX178" fmla="*/ 1222744 w 2349795"/>
                <a:gd name="connsiteY178" fmla="*/ 1674628 h 1860222"/>
                <a:gd name="connsiteX179" fmla="*/ 1241351 w 2349795"/>
                <a:gd name="connsiteY179" fmla="*/ 1685261 h 1860222"/>
                <a:gd name="connsiteX180" fmla="*/ 1251984 w 2349795"/>
                <a:gd name="connsiteY180" fmla="*/ 1693235 h 1860222"/>
                <a:gd name="connsiteX181" fmla="*/ 1270591 w 2349795"/>
                <a:gd name="connsiteY181" fmla="*/ 1698552 h 1860222"/>
                <a:gd name="connsiteX182" fmla="*/ 1297172 w 2349795"/>
                <a:gd name="connsiteY182" fmla="*/ 1709184 h 1860222"/>
                <a:gd name="connsiteX183" fmla="*/ 1310463 w 2349795"/>
                <a:gd name="connsiteY183" fmla="*/ 1714500 h 1860222"/>
                <a:gd name="connsiteX184" fmla="*/ 1339702 w 2349795"/>
                <a:gd name="connsiteY184" fmla="*/ 1730449 h 1860222"/>
                <a:gd name="connsiteX185" fmla="*/ 1345019 w 2349795"/>
                <a:gd name="connsiteY185" fmla="*/ 1735765 h 1860222"/>
                <a:gd name="connsiteX186" fmla="*/ 1371600 w 2349795"/>
                <a:gd name="connsiteY186" fmla="*/ 1746398 h 1860222"/>
                <a:gd name="connsiteX187" fmla="*/ 1384891 w 2349795"/>
                <a:gd name="connsiteY187" fmla="*/ 1754372 h 1860222"/>
                <a:gd name="connsiteX188" fmla="*/ 1416788 w 2349795"/>
                <a:gd name="connsiteY188" fmla="*/ 1767663 h 1860222"/>
                <a:gd name="connsiteX189" fmla="*/ 1430079 w 2349795"/>
                <a:gd name="connsiteY189" fmla="*/ 1780954 h 1860222"/>
                <a:gd name="connsiteX190" fmla="*/ 1440712 w 2349795"/>
                <a:gd name="connsiteY190" fmla="*/ 1786270 h 1860222"/>
                <a:gd name="connsiteX191" fmla="*/ 1475267 w 2349795"/>
                <a:gd name="connsiteY191" fmla="*/ 1812852 h 1860222"/>
                <a:gd name="connsiteX192" fmla="*/ 1501849 w 2349795"/>
                <a:gd name="connsiteY192" fmla="*/ 1828800 h 1860222"/>
                <a:gd name="connsiteX193" fmla="*/ 1520456 w 2349795"/>
                <a:gd name="connsiteY193" fmla="*/ 1831459 h 1860222"/>
                <a:gd name="connsiteX194" fmla="*/ 1533746 w 2349795"/>
                <a:gd name="connsiteY194" fmla="*/ 1836775 h 1860222"/>
                <a:gd name="connsiteX195" fmla="*/ 1592226 w 2349795"/>
                <a:gd name="connsiteY195" fmla="*/ 1844749 h 1860222"/>
                <a:gd name="connsiteX196" fmla="*/ 1727791 w 2349795"/>
                <a:gd name="connsiteY196" fmla="*/ 1842091 h 1860222"/>
                <a:gd name="connsiteX197" fmla="*/ 1741081 w 2349795"/>
                <a:gd name="connsiteY197" fmla="*/ 1826142 h 1860222"/>
                <a:gd name="connsiteX198" fmla="*/ 1775637 w 2349795"/>
                <a:gd name="connsiteY198" fmla="*/ 1820826 h 1860222"/>
                <a:gd name="connsiteX199" fmla="*/ 1794244 w 2349795"/>
                <a:gd name="connsiteY199" fmla="*/ 1815510 h 1860222"/>
                <a:gd name="connsiteX200" fmla="*/ 1786270 w 2349795"/>
                <a:gd name="connsiteY200" fmla="*/ 1818168 h 1860222"/>
                <a:gd name="connsiteX201" fmla="*/ 1823484 w 2349795"/>
                <a:gd name="connsiteY201" fmla="*/ 1812852 h 1860222"/>
                <a:gd name="connsiteX202" fmla="*/ 1850065 w 2349795"/>
                <a:gd name="connsiteY202" fmla="*/ 1796903 h 1860222"/>
                <a:gd name="connsiteX203" fmla="*/ 1871330 w 2349795"/>
                <a:gd name="connsiteY203" fmla="*/ 1786270 h 1860222"/>
                <a:gd name="connsiteX204" fmla="*/ 1879305 w 2349795"/>
                <a:gd name="connsiteY204" fmla="*/ 1780954 h 1860222"/>
                <a:gd name="connsiteX205" fmla="*/ 1887279 w 2349795"/>
                <a:gd name="connsiteY205" fmla="*/ 1770321 h 1860222"/>
                <a:gd name="connsiteX206" fmla="*/ 1940442 w 2349795"/>
                <a:gd name="connsiteY206" fmla="*/ 1754372 h 1860222"/>
                <a:gd name="connsiteX207" fmla="*/ 1959049 w 2349795"/>
                <a:gd name="connsiteY207" fmla="*/ 1743740 h 1860222"/>
                <a:gd name="connsiteX208" fmla="*/ 1969681 w 2349795"/>
                <a:gd name="connsiteY208" fmla="*/ 1733107 h 1860222"/>
                <a:gd name="connsiteX209" fmla="*/ 1982972 w 2349795"/>
                <a:gd name="connsiteY209" fmla="*/ 1722475 h 1860222"/>
                <a:gd name="connsiteX210" fmla="*/ 2001579 w 2349795"/>
                <a:gd name="connsiteY210" fmla="*/ 1695893 h 1860222"/>
                <a:gd name="connsiteX211" fmla="*/ 2014870 w 2349795"/>
                <a:gd name="connsiteY211" fmla="*/ 1679945 h 1860222"/>
                <a:gd name="connsiteX212" fmla="*/ 2038793 w 2349795"/>
                <a:gd name="connsiteY212" fmla="*/ 1663996 h 1860222"/>
                <a:gd name="connsiteX213" fmla="*/ 2044109 w 2349795"/>
                <a:gd name="connsiteY213" fmla="*/ 1658679 h 1860222"/>
                <a:gd name="connsiteX214" fmla="*/ 2054742 w 2349795"/>
                <a:gd name="connsiteY214" fmla="*/ 1653363 h 1860222"/>
                <a:gd name="connsiteX215" fmla="*/ 2060058 w 2349795"/>
                <a:gd name="connsiteY215" fmla="*/ 1642731 h 1860222"/>
                <a:gd name="connsiteX216" fmla="*/ 2073349 w 2349795"/>
                <a:gd name="connsiteY216" fmla="*/ 1634756 h 1860222"/>
                <a:gd name="connsiteX217" fmla="*/ 2094614 w 2349795"/>
                <a:gd name="connsiteY217" fmla="*/ 1621465 h 1860222"/>
                <a:gd name="connsiteX218" fmla="*/ 2107905 w 2349795"/>
                <a:gd name="connsiteY218" fmla="*/ 1610833 h 1860222"/>
                <a:gd name="connsiteX219" fmla="*/ 2115879 w 2349795"/>
                <a:gd name="connsiteY219" fmla="*/ 1605517 h 1860222"/>
                <a:gd name="connsiteX220" fmla="*/ 2121195 w 2349795"/>
                <a:gd name="connsiteY220" fmla="*/ 1594884 h 1860222"/>
                <a:gd name="connsiteX221" fmla="*/ 2129170 w 2349795"/>
                <a:gd name="connsiteY221" fmla="*/ 1589568 h 1860222"/>
                <a:gd name="connsiteX222" fmla="*/ 2158409 w 2349795"/>
                <a:gd name="connsiteY222" fmla="*/ 1565645 h 1860222"/>
                <a:gd name="connsiteX223" fmla="*/ 2171700 w 2349795"/>
                <a:gd name="connsiteY223" fmla="*/ 1552354 h 1860222"/>
                <a:gd name="connsiteX224" fmla="*/ 2179674 w 2349795"/>
                <a:gd name="connsiteY224" fmla="*/ 1539063 h 1860222"/>
                <a:gd name="connsiteX225" fmla="*/ 2195623 w 2349795"/>
                <a:gd name="connsiteY225" fmla="*/ 1528431 h 1860222"/>
                <a:gd name="connsiteX226" fmla="*/ 2216888 w 2349795"/>
                <a:gd name="connsiteY226" fmla="*/ 1496533 h 1860222"/>
                <a:gd name="connsiteX227" fmla="*/ 2232837 w 2349795"/>
                <a:gd name="connsiteY227" fmla="*/ 1483242 h 1860222"/>
                <a:gd name="connsiteX228" fmla="*/ 2238153 w 2349795"/>
                <a:gd name="connsiteY228" fmla="*/ 1472610 h 1860222"/>
                <a:gd name="connsiteX229" fmla="*/ 2254102 w 2349795"/>
                <a:gd name="connsiteY229" fmla="*/ 1451345 h 1860222"/>
                <a:gd name="connsiteX230" fmla="*/ 2286000 w 2349795"/>
                <a:gd name="connsiteY230" fmla="*/ 1416789 h 1860222"/>
                <a:gd name="connsiteX231" fmla="*/ 2299291 w 2349795"/>
                <a:gd name="connsiteY231" fmla="*/ 1390207 h 1860222"/>
                <a:gd name="connsiteX232" fmla="*/ 2315240 w 2349795"/>
                <a:gd name="connsiteY232" fmla="*/ 1360968 h 1860222"/>
                <a:gd name="connsiteX233" fmla="*/ 2331188 w 2349795"/>
                <a:gd name="connsiteY233" fmla="*/ 1331728 h 1860222"/>
                <a:gd name="connsiteX234" fmla="*/ 2333846 w 2349795"/>
                <a:gd name="connsiteY234" fmla="*/ 1315779 h 1860222"/>
                <a:gd name="connsiteX235" fmla="*/ 2336505 w 2349795"/>
                <a:gd name="connsiteY235" fmla="*/ 1307805 h 1860222"/>
                <a:gd name="connsiteX236" fmla="*/ 2341821 w 2349795"/>
                <a:gd name="connsiteY236" fmla="*/ 1273249 h 1860222"/>
                <a:gd name="connsiteX237" fmla="*/ 2349795 w 2349795"/>
                <a:gd name="connsiteY237" fmla="*/ 1089838 h 1860222"/>
                <a:gd name="connsiteX238" fmla="*/ 2344479 w 2349795"/>
                <a:gd name="connsiteY238" fmla="*/ 930349 h 1860222"/>
                <a:gd name="connsiteX239" fmla="*/ 2339163 w 2349795"/>
                <a:gd name="connsiteY239" fmla="*/ 911742 h 1860222"/>
                <a:gd name="connsiteX240" fmla="*/ 2323214 w 2349795"/>
                <a:gd name="connsiteY240" fmla="*/ 861238 h 1860222"/>
                <a:gd name="connsiteX241" fmla="*/ 2315240 w 2349795"/>
                <a:gd name="connsiteY241" fmla="*/ 810733 h 1860222"/>
                <a:gd name="connsiteX242" fmla="*/ 2304607 w 2349795"/>
                <a:gd name="connsiteY242" fmla="*/ 786810 h 1860222"/>
                <a:gd name="connsiteX243" fmla="*/ 2299291 w 2349795"/>
                <a:gd name="connsiteY243" fmla="*/ 773519 h 1860222"/>
                <a:gd name="connsiteX244" fmla="*/ 2293974 w 2349795"/>
                <a:gd name="connsiteY244" fmla="*/ 757570 h 1860222"/>
                <a:gd name="connsiteX245" fmla="*/ 2283342 w 2349795"/>
                <a:gd name="connsiteY245" fmla="*/ 738963 h 1860222"/>
                <a:gd name="connsiteX246" fmla="*/ 2286000 w 2349795"/>
                <a:gd name="connsiteY246"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55181 w 2349795"/>
                <a:gd name="connsiteY100" fmla="*/ 414670 h 1860222"/>
                <a:gd name="connsiteX101" fmla="*/ 217967 w 2349795"/>
                <a:gd name="connsiteY101" fmla="*/ 443910 h 1860222"/>
                <a:gd name="connsiteX102" fmla="*/ 199360 w 2349795"/>
                <a:gd name="connsiteY102" fmla="*/ 457200 h 1860222"/>
                <a:gd name="connsiteX103" fmla="*/ 172779 w 2349795"/>
                <a:gd name="connsiteY103" fmla="*/ 491756 h 1860222"/>
                <a:gd name="connsiteX104" fmla="*/ 164805 w 2349795"/>
                <a:gd name="connsiteY104" fmla="*/ 502389 h 1860222"/>
                <a:gd name="connsiteX105" fmla="*/ 151514 w 2349795"/>
                <a:gd name="connsiteY105" fmla="*/ 513021 h 1860222"/>
                <a:gd name="connsiteX106" fmla="*/ 135565 w 2349795"/>
                <a:gd name="connsiteY106" fmla="*/ 550235 h 1860222"/>
                <a:gd name="connsiteX107" fmla="*/ 130249 w 2349795"/>
                <a:gd name="connsiteY107" fmla="*/ 555552 h 1860222"/>
                <a:gd name="connsiteX108" fmla="*/ 124933 w 2349795"/>
                <a:gd name="connsiteY108" fmla="*/ 563526 h 1860222"/>
                <a:gd name="connsiteX109" fmla="*/ 101009 w 2349795"/>
                <a:gd name="connsiteY109" fmla="*/ 582133 h 1860222"/>
                <a:gd name="connsiteX110" fmla="*/ 90377 w 2349795"/>
                <a:gd name="connsiteY110" fmla="*/ 606056 h 1860222"/>
                <a:gd name="connsiteX111" fmla="*/ 42530 w 2349795"/>
                <a:gd name="connsiteY111" fmla="*/ 704407 h 1860222"/>
                <a:gd name="connsiteX112" fmla="*/ 37214 w 2349795"/>
                <a:gd name="connsiteY112" fmla="*/ 723014 h 1860222"/>
                <a:gd name="connsiteX113" fmla="*/ 26581 w 2349795"/>
                <a:gd name="connsiteY113" fmla="*/ 736305 h 1860222"/>
                <a:gd name="connsiteX114" fmla="*/ 21265 w 2349795"/>
                <a:gd name="connsiteY114" fmla="*/ 816049 h 1860222"/>
                <a:gd name="connsiteX115" fmla="*/ 5316 w 2349795"/>
                <a:gd name="connsiteY115" fmla="*/ 831998 h 1860222"/>
                <a:gd name="connsiteX116" fmla="*/ 0 w 2349795"/>
                <a:gd name="connsiteY116" fmla="*/ 842631 h 1860222"/>
                <a:gd name="connsiteX117" fmla="*/ 15949 w 2349795"/>
                <a:gd name="connsiteY117" fmla="*/ 861238 h 1860222"/>
                <a:gd name="connsiteX118" fmla="*/ 42530 w 2349795"/>
                <a:gd name="connsiteY118" fmla="*/ 890477 h 1860222"/>
                <a:gd name="connsiteX119" fmla="*/ 58479 w 2349795"/>
                <a:gd name="connsiteY119" fmla="*/ 901110 h 1860222"/>
                <a:gd name="connsiteX120" fmla="*/ 71770 w 2349795"/>
                <a:gd name="connsiteY120" fmla="*/ 914400 h 1860222"/>
                <a:gd name="connsiteX121" fmla="*/ 85060 w 2349795"/>
                <a:gd name="connsiteY121" fmla="*/ 922375 h 1860222"/>
                <a:gd name="connsiteX122" fmla="*/ 93035 w 2349795"/>
                <a:gd name="connsiteY122" fmla="*/ 930349 h 1860222"/>
                <a:gd name="connsiteX123" fmla="*/ 108984 w 2349795"/>
                <a:gd name="connsiteY123" fmla="*/ 940982 h 1860222"/>
                <a:gd name="connsiteX124" fmla="*/ 156830 w 2349795"/>
                <a:gd name="connsiteY124" fmla="*/ 986170 h 1860222"/>
                <a:gd name="connsiteX125" fmla="*/ 207335 w 2349795"/>
                <a:gd name="connsiteY125" fmla="*/ 1002119 h 1860222"/>
                <a:gd name="connsiteX126" fmla="*/ 220626 w 2349795"/>
                <a:gd name="connsiteY126" fmla="*/ 1015410 h 1860222"/>
                <a:gd name="connsiteX127" fmla="*/ 257840 w 2349795"/>
                <a:gd name="connsiteY127" fmla="*/ 1036675 h 1860222"/>
                <a:gd name="connsiteX128" fmla="*/ 268472 w 2349795"/>
                <a:gd name="connsiteY128" fmla="*/ 1047307 h 1860222"/>
                <a:gd name="connsiteX129" fmla="*/ 287079 w 2349795"/>
                <a:gd name="connsiteY129" fmla="*/ 1068572 h 1860222"/>
                <a:gd name="connsiteX130" fmla="*/ 321635 w 2349795"/>
                <a:gd name="connsiteY130" fmla="*/ 1100470 h 1860222"/>
                <a:gd name="connsiteX131" fmla="*/ 332267 w 2349795"/>
                <a:gd name="connsiteY131" fmla="*/ 1111103 h 1860222"/>
                <a:gd name="connsiteX132" fmla="*/ 340242 w 2349795"/>
                <a:gd name="connsiteY132" fmla="*/ 1121735 h 1860222"/>
                <a:gd name="connsiteX133" fmla="*/ 353533 w 2349795"/>
                <a:gd name="connsiteY133" fmla="*/ 1132368 h 1860222"/>
                <a:gd name="connsiteX134" fmla="*/ 369481 w 2349795"/>
                <a:gd name="connsiteY134" fmla="*/ 1148317 h 1860222"/>
                <a:gd name="connsiteX135" fmla="*/ 382772 w 2349795"/>
                <a:gd name="connsiteY135" fmla="*/ 1161607 h 1860222"/>
                <a:gd name="connsiteX136" fmla="*/ 414670 w 2349795"/>
                <a:gd name="connsiteY136" fmla="*/ 1185531 h 1860222"/>
                <a:gd name="connsiteX137" fmla="*/ 433277 w 2349795"/>
                <a:gd name="connsiteY137" fmla="*/ 1206796 h 1860222"/>
                <a:gd name="connsiteX138" fmla="*/ 441251 w 2349795"/>
                <a:gd name="connsiteY138" fmla="*/ 1212112 h 1860222"/>
                <a:gd name="connsiteX139" fmla="*/ 454542 w 2349795"/>
                <a:gd name="connsiteY139" fmla="*/ 1228061 h 1860222"/>
                <a:gd name="connsiteX140" fmla="*/ 470491 w 2349795"/>
                <a:gd name="connsiteY140" fmla="*/ 1241352 h 1860222"/>
                <a:gd name="connsiteX141" fmla="*/ 497072 w 2349795"/>
                <a:gd name="connsiteY141" fmla="*/ 1265275 h 1860222"/>
                <a:gd name="connsiteX142" fmla="*/ 531628 w 2349795"/>
                <a:gd name="connsiteY142" fmla="*/ 1281224 h 1860222"/>
                <a:gd name="connsiteX143" fmla="*/ 550235 w 2349795"/>
                <a:gd name="connsiteY143" fmla="*/ 1294514 h 1860222"/>
                <a:gd name="connsiteX144" fmla="*/ 563526 w 2349795"/>
                <a:gd name="connsiteY144" fmla="*/ 1305147 h 1860222"/>
                <a:gd name="connsiteX145" fmla="*/ 571500 w 2349795"/>
                <a:gd name="connsiteY145" fmla="*/ 1307805 h 1860222"/>
                <a:gd name="connsiteX146" fmla="*/ 595423 w 2349795"/>
                <a:gd name="connsiteY146" fmla="*/ 1323754 h 1860222"/>
                <a:gd name="connsiteX147" fmla="*/ 600740 w 2349795"/>
                <a:gd name="connsiteY147" fmla="*/ 1331728 h 1860222"/>
                <a:gd name="connsiteX148" fmla="*/ 627321 w 2349795"/>
                <a:gd name="connsiteY148" fmla="*/ 1345019 h 1860222"/>
                <a:gd name="connsiteX149" fmla="*/ 677826 w 2349795"/>
                <a:gd name="connsiteY149" fmla="*/ 1371600 h 1860222"/>
                <a:gd name="connsiteX150" fmla="*/ 699091 w 2349795"/>
                <a:gd name="connsiteY150" fmla="*/ 1384891 h 1860222"/>
                <a:gd name="connsiteX151" fmla="*/ 709723 w 2349795"/>
                <a:gd name="connsiteY151" fmla="*/ 1390207 h 1860222"/>
                <a:gd name="connsiteX152" fmla="*/ 723014 w 2349795"/>
                <a:gd name="connsiteY152" fmla="*/ 1398182 h 1860222"/>
                <a:gd name="connsiteX153" fmla="*/ 765544 w 2349795"/>
                <a:gd name="connsiteY153" fmla="*/ 1419447 h 1860222"/>
                <a:gd name="connsiteX154" fmla="*/ 781493 w 2349795"/>
                <a:gd name="connsiteY154" fmla="*/ 1424763 h 1860222"/>
                <a:gd name="connsiteX155" fmla="*/ 802758 w 2349795"/>
                <a:gd name="connsiteY155" fmla="*/ 1438054 h 1860222"/>
                <a:gd name="connsiteX156" fmla="*/ 821365 w 2349795"/>
                <a:gd name="connsiteY156" fmla="*/ 1446028 h 1860222"/>
                <a:gd name="connsiteX157" fmla="*/ 842630 w 2349795"/>
                <a:gd name="connsiteY157" fmla="*/ 1459319 h 1860222"/>
                <a:gd name="connsiteX158" fmla="*/ 869212 w 2349795"/>
                <a:gd name="connsiteY158" fmla="*/ 1472610 h 1860222"/>
                <a:gd name="connsiteX159" fmla="*/ 890477 w 2349795"/>
                <a:gd name="connsiteY159" fmla="*/ 1480584 h 1860222"/>
                <a:gd name="connsiteX160" fmla="*/ 906426 w 2349795"/>
                <a:gd name="connsiteY160" fmla="*/ 1491217 h 1860222"/>
                <a:gd name="connsiteX161" fmla="*/ 935665 w 2349795"/>
                <a:gd name="connsiteY161" fmla="*/ 1499191 h 1860222"/>
                <a:gd name="connsiteX162" fmla="*/ 967563 w 2349795"/>
                <a:gd name="connsiteY162" fmla="*/ 1515140 h 1860222"/>
                <a:gd name="connsiteX163" fmla="*/ 994144 w 2349795"/>
                <a:gd name="connsiteY163" fmla="*/ 1523114 h 1860222"/>
                <a:gd name="connsiteX164" fmla="*/ 1018067 w 2349795"/>
                <a:gd name="connsiteY164" fmla="*/ 1531089 h 1860222"/>
                <a:gd name="connsiteX165" fmla="*/ 1039333 w 2349795"/>
                <a:gd name="connsiteY165" fmla="*/ 1544379 h 1860222"/>
                <a:gd name="connsiteX166" fmla="*/ 1076546 w 2349795"/>
                <a:gd name="connsiteY166" fmla="*/ 1560328 h 1860222"/>
                <a:gd name="connsiteX167" fmla="*/ 1111102 w 2349795"/>
                <a:gd name="connsiteY167" fmla="*/ 1570961 h 1860222"/>
                <a:gd name="connsiteX168" fmla="*/ 1127051 w 2349795"/>
                <a:gd name="connsiteY168" fmla="*/ 1578935 h 1860222"/>
                <a:gd name="connsiteX169" fmla="*/ 1150974 w 2349795"/>
                <a:gd name="connsiteY169" fmla="*/ 1586910 h 1860222"/>
                <a:gd name="connsiteX170" fmla="*/ 1166923 w 2349795"/>
                <a:gd name="connsiteY170" fmla="*/ 1597542 h 1860222"/>
                <a:gd name="connsiteX171" fmla="*/ 1169581 w 2349795"/>
                <a:gd name="connsiteY171" fmla="*/ 1605517 h 1860222"/>
                <a:gd name="connsiteX172" fmla="*/ 1172240 w 2349795"/>
                <a:gd name="connsiteY172" fmla="*/ 1616149 h 1860222"/>
                <a:gd name="connsiteX173" fmla="*/ 1180214 w 2349795"/>
                <a:gd name="connsiteY173" fmla="*/ 1626782 h 1860222"/>
                <a:gd name="connsiteX174" fmla="*/ 1193505 w 2349795"/>
                <a:gd name="connsiteY174" fmla="*/ 1640072 h 1860222"/>
                <a:gd name="connsiteX175" fmla="*/ 1209453 w 2349795"/>
                <a:gd name="connsiteY175" fmla="*/ 1656021 h 1860222"/>
                <a:gd name="connsiteX176" fmla="*/ 1217428 w 2349795"/>
                <a:gd name="connsiteY176" fmla="*/ 1663996 h 1860222"/>
                <a:gd name="connsiteX177" fmla="*/ 1222744 w 2349795"/>
                <a:gd name="connsiteY177" fmla="*/ 1674628 h 1860222"/>
                <a:gd name="connsiteX178" fmla="*/ 1241351 w 2349795"/>
                <a:gd name="connsiteY178" fmla="*/ 1685261 h 1860222"/>
                <a:gd name="connsiteX179" fmla="*/ 1251984 w 2349795"/>
                <a:gd name="connsiteY179" fmla="*/ 1693235 h 1860222"/>
                <a:gd name="connsiteX180" fmla="*/ 1270591 w 2349795"/>
                <a:gd name="connsiteY180" fmla="*/ 1698552 h 1860222"/>
                <a:gd name="connsiteX181" fmla="*/ 1297172 w 2349795"/>
                <a:gd name="connsiteY181" fmla="*/ 1709184 h 1860222"/>
                <a:gd name="connsiteX182" fmla="*/ 1310463 w 2349795"/>
                <a:gd name="connsiteY182" fmla="*/ 1714500 h 1860222"/>
                <a:gd name="connsiteX183" fmla="*/ 1339702 w 2349795"/>
                <a:gd name="connsiteY183" fmla="*/ 1730449 h 1860222"/>
                <a:gd name="connsiteX184" fmla="*/ 1345019 w 2349795"/>
                <a:gd name="connsiteY184" fmla="*/ 1735765 h 1860222"/>
                <a:gd name="connsiteX185" fmla="*/ 1371600 w 2349795"/>
                <a:gd name="connsiteY185" fmla="*/ 1746398 h 1860222"/>
                <a:gd name="connsiteX186" fmla="*/ 1384891 w 2349795"/>
                <a:gd name="connsiteY186" fmla="*/ 1754372 h 1860222"/>
                <a:gd name="connsiteX187" fmla="*/ 1416788 w 2349795"/>
                <a:gd name="connsiteY187" fmla="*/ 1767663 h 1860222"/>
                <a:gd name="connsiteX188" fmla="*/ 1430079 w 2349795"/>
                <a:gd name="connsiteY188" fmla="*/ 1780954 h 1860222"/>
                <a:gd name="connsiteX189" fmla="*/ 1440712 w 2349795"/>
                <a:gd name="connsiteY189" fmla="*/ 1786270 h 1860222"/>
                <a:gd name="connsiteX190" fmla="*/ 1475267 w 2349795"/>
                <a:gd name="connsiteY190" fmla="*/ 1812852 h 1860222"/>
                <a:gd name="connsiteX191" fmla="*/ 1501849 w 2349795"/>
                <a:gd name="connsiteY191" fmla="*/ 1828800 h 1860222"/>
                <a:gd name="connsiteX192" fmla="*/ 1520456 w 2349795"/>
                <a:gd name="connsiteY192" fmla="*/ 1831459 h 1860222"/>
                <a:gd name="connsiteX193" fmla="*/ 1533746 w 2349795"/>
                <a:gd name="connsiteY193" fmla="*/ 1836775 h 1860222"/>
                <a:gd name="connsiteX194" fmla="*/ 1592226 w 2349795"/>
                <a:gd name="connsiteY194" fmla="*/ 1844749 h 1860222"/>
                <a:gd name="connsiteX195" fmla="*/ 1727791 w 2349795"/>
                <a:gd name="connsiteY195" fmla="*/ 1842091 h 1860222"/>
                <a:gd name="connsiteX196" fmla="*/ 1741081 w 2349795"/>
                <a:gd name="connsiteY196" fmla="*/ 1826142 h 1860222"/>
                <a:gd name="connsiteX197" fmla="*/ 1775637 w 2349795"/>
                <a:gd name="connsiteY197" fmla="*/ 1820826 h 1860222"/>
                <a:gd name="connsiteX198" fmla="*/ 1794244 w 2349795"/>
                <a:gd name="connsiteY198" fmla="*/ 1815510 h 1860222"/>
                <a:gd name="connsiteX199" fmla="*/ 1786270 w 2349795"/>
                <a:gd name="connsiteY199" fmla="*/ 1818168 h 1860222"/>
                <a:gd name="connsiteX200" fmla="*/ 1823484 w 2349795"/>
                <a:gd name="connsiteY200" fmla="*/ 1812852 h 1860222"/>
                <a:gd name="connsiteX201" fmla="*/ 1850065 w 2349795"/>
                <a:gd name="connsiteY201" fmla="*/ 1796903 h 1860222"/>
                <a:gd name="connsiteX202" fmla="*/ 1871330 w 2349795"/>
                <a:gd name="connsiteY202" fmla="*/ 1786270 h 1860222"/>
                <a:gd name="connsiteX203" fmla="*/ 1879305 w 2349795"/>
                <a:gd name="connsiteY203" fmla="*/ 1780954 h 1860222"/>
                <a:gd name="connsiteX204" fmla="*/ 1887279 w 2349795"/>
                <a:gd name="connsiteY204" fmla="*/ 1770321 h 1860222"/>
                <a:gd name="connsiteX205" fmla="*/ 1940442 w 2349795"/>
                <a:gd name="connsiteY205" fmla="*/ 1754372 h 1860222"/>
                <a:gd name="connsiteX206" fmla="*/ 1959049 w 2349795"/>
                <a:gd name="connsiteY206" fmla="*/ 1743740 h 1860222"/>
                <a:gd name="connsiteX207" fmla="*/ 1969681 w 2349795"/>
                <a:gd name="connsiteY207" fmla="*/ 1733107 h 1860222"/>
                <a:gd name="connsiteX208" fmla="*/ 1982972 w 2349795"/>
                <a:gd name="connsiteY208" fmla="*/ 1722475 h 1860222"/>
                <a:gd name="connsiteX209" fmla="*/ 2001579 w 2349795"/>
                <a:gd name="connsiteY209" fmla="*/ 1695893 h 1860222"/>
                <a:gd name="connsiteX210" fmla="*/ 2014870 w 2349795"/>
                <a:gd name="connsiteY210" fmla="*/ 1679945 h 1860222"/>
                <a:gd name="connsiteX211" fmla="*/ 2038793 w 2349795"/>
                <a:gd name="connsiteY211" fmla="*/ 1663996 h 1860222"/>
                <a:gd name="connsiteX212" fmla="*/ 2044109 w 2349795"/>
                <a:gd name="connsiteY212" fmla="*/ 1658679 h 1860222"/>
                <a:gd name="connsiteX213" fmla="*/ 2054742 w 2349795"/>
                <a:gd name="connsiteY213" fmla="*/ 1653363 h 1860222"/>
                <a:gd name="connsiteX214" fmla="*/ 2060058 w 2349795"/>
                <a:gd name="connsiteY214" fmla="*/ 1642731 h 1860222"/>
                <a:gd name="connsiteX215" fmla="*/ 2073349 w 2349795"/>
                <a:gd name="connsiteY215" fmla="*/ 1634756 h 1860222"/>
                <a:gd name="connsiteX216" fmla="*/ 2094614 w 2349795"/>
                <a:gd name="connsiteY216" fmla="*/ 1621465 h 1860222"/>
                <a:gd name="connsiteX217" fmla="*/ 2107905 w 2349795"/>
                <a:gd name="connsiteY217" fmla="*/ 1610833 h 1860222"/>
                <a:gd name="connsiteX218" fmla="*/ 2115879 w 2349795"/>
                <a:gd name="connsiteY218" fmla="*/ 1605517 h 1860222"/>
                <a:gd name="connsiteX219" fmla="*/ 2121195 w 2349795"/>
                <a:gd name="connsiteY219" fmla="*/ 1594884 h 1860222"/>
                <a:gd name="connsiteX220" fmla="*/ 2129170 w 2349795"/>
                <a:gd name="connsiteY220" fmla="*/ 1589568 h 1860222"/>
                <a:gd name="connsiteX221" fmla="*/ 2158409 w 2349795"/>
                <a:gd name="connsiteY221" fmla="*/ 1565645 h 1860222"/>
                <a:gd name="connsiteX222" fmla="*/ 2171700 w 2349795"/>
                <a:gd name="connsiteY222" fmla="*/ 1552354 h 1860222"/>
                <a:gd name="connsiteX223" fmla="*/ 2179674 w 2349795"/>
                <a:gd name="connsiteY223" fmla="*/ 1539063 h 1860222"/>
                <a:gd name="connsiteX224" fmla="*/ 2195623 w 2349795"/>
                <a:gd name="connsiteY224" fmla="*/ 1528431 h 1860222"/>
                <a:gd name="connsiteX225" fmla="*/ 2216888 w 2349795"/>
                <a:gd name="connsiteY225" fmla="*/ 1496533 h 1860222"/>
                <a:gd name="connsiteX226" fmla="*/ 2232837 w 2349795"/>
                <a:gd name="connsiteY226" fmla="*/ 1483242 h 1860222"/>
                <a:gd name="connsiteX227" fmla="*/ 2238153 w 2349795"/>
                <a:gd name="connsiteY227" fmla="*/ 1472610 h 1860222"/>
                <a:gd name="connsiteX228" fmla="*/ 2254102 w 2349795"/>
                <a:gd name="connsiteY228" fmla="*/ 1451345 h 1860222"/>
                <a:gd name="connsiteX229" fmla="*/ 2286000 w 2349795"/>
                <a:gd name="connsiteY229" fmla="*/ 1416789 h 1860222"/>
                <a:gd name="connsiteX230" fmla="*/ 2299291 w 2349795"/>
                <a:gd name="connsiteY230" fmla="*/ 1390207 h 1860222"/>
                <a:gd name="connsiteX231" fmla="*/ 2315240 w 2349795"/>
                <a:gd name="connsiteY231" fmla="*/ 1360968 h 1860222"/>
                <a:gd name="connsiteX232" fmla="*/ 2331188 w 2349795"/>
                <a:gd name="connsiteY232" fmla="*/ 1331728 h 1860222"/>
                <a:gd name="connsiteX233" fmla="*/ 2333846 w 2349795"/>
                <a:gd name="connsiteY233" fmla="*/ 1315779 h 1860222"/>
                <a:gd name="connsiteX234" fmla="*/ 2336505 w 2349795"/>
                <a:gd name="connsiteY234" fmla="*/ 1307805 h 1860222"/>
                <a:gd name="connsiteX235" fmla="*/ 2341821 w 2349795"/>
                <a:gd name="connsiteY235" fmla="*/ 1273249 h 1860222"/>
                <a:gd name="connsiteX236" fmla="*/ 2349795 w 2349795"/>
                <a:gd name="connsiteY236" fmla="*/ 1089838 h 1860222"/>
                <a:gd name="connsiteX237" fmla="*/ 2344479 w 2349795"/>
                <a:gd name="connsiteY237" fmla="*/ 930349 h 1860222"/>
                <a:gd name="connsiteX238" fmla="*/ 2339163 w 2349795"/>
                <a:gd name="connsiteY238" fmla="*/ 911742 h 1860222"/>
                <a:gd name="connsiteX239" fmla="*/ 2323214 w 2349795"/>
                <a:gd name="connsiteY239" fmla="*/ 861238 h 1860222"/>
                <a:gd name="connsiteX240" fmla="*/ 2315240 w 2349795"/>
                <a:gd name="connsiteY240" fmla="*/ 810733 h 1860222"/>
                <a:gd name="connsiteX241" fmla="*/ 2304607 w 2349795"/>
                <a:gd name="connsiteY241" fmla="*/ 786810 h 1860222"/>
                <a:gd name="connsiteX242" fmla="*/ 2299291 w 2349795"/>
                <a:gd name="connsiteY242" fmla="*/ 773519 h 1860222"/>
                <a:gd name="connsiteX243" fmla="*/ 2293974 w 2349795"/>
                <a:gd name="connsiteY243" fmla="*/ 757570 h 1860222"/>
                <a:gd name="connsiteX244" fmla="*/ 2283342 w 2349795"/>
                <a:gd name="connsiteY244" fmla="*/ 738963 h 1860222"/>
                <a:gd name="connsiteX245" fmla="*/ 2286000 w 2349795"/>
                <a:gd name="connsiteY245"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55181 w 2349795"/>
                <a:gd name="connsiteY100" fmla="*/ 414670 h 1860222"/>
                <a:gd name="connsiteX101" fmla="*/ 217967 w 2349795"/>
                <a:gd name="connsiteY101" fmla="*/ 443910 h 1860222"/>
                <a:gd name="connsiteX102" fmla="*/ 199360 w 2349795"/>
                <a:gd name="connsiteY102" fmla="*/ 457200 h 1860222"/>
                <a:gd name="connsiteX103" fmla="*/ 172779 w 2349795"/>
                <a:gd name="connsiteY103" fmla="*/ 491756 h 1860222"/>
                <a:gd name="connsiteX104" fmla="*/ 164805 w 2349795"/>
                <a:gd name="connsiteY104" fmla="*/ 502389 h 1860222"/>
                <a:gd name="connsiteX105" fmla="*/ 151514 w 2349795"/>
                <a:gd name="connsiteY105" fmla="*/ 513021 h 1860222"/>
                <a:gd name="connsiteX106" fmla="*/ 135565 w 2349795"/>
                <a:gd name="connsiteY106" fmla="*/ 550235 h 1860222"/>
                <a:gd name="connsiteX107" fmla="*/ 130249 w 2349795"/>
                <a:gd name="connsiteY107" fmla="*/ 555552 h 1860222"/>
                <a:gd name="connsiteX108" fmla="*/ 101009 w 2349795"/>
                <a:gd name="connsiteY108" fmla="*/ 582133 h 1860222"/>
                <a:gd name="connsiteX109" fmla="*/ 90377 w 2349795"/>
                <a:gd name="connsiteY109" fmla="*/ 606056 h 1860222"/>
                <a:gd name="connsiteX110" fmla="*/ 42530 w 2349795"/>
                <a:gd name="connsiteY110" fmla="*/ 704407 h 1860222"/>
                <a:gd name="connsiteX111" fmla="*/ 37214 w 2349795"/>
                <a:gd name="connsiteY111" fmla="*/ 723014 h 1860222"/>
                <a:gd name="connsiteX112" fmla="*/ 26581 w 2349795"/>
                <a:gd name="connsiteY112" fmla="*/ 736305 h 1860222"/>
                <a:gd name="connsiteX113" fmla="*/ 21265 w 2349795"/>
                <a:gd name="connsiteY113" fmla="*/ 816049 h 1860222"/>
                <a:gd name="connsiteX114" fmla="*/ 5316 w 2349795"/>
                <a:gd name="connsiteY114" fmla="*/ 831998 h 1860222"/>
                <a:gd name="connsiteX115" fmla="*/ 0 w 2349795"/>
                <a:gd name="connsiteY115" fmla="*/ 842631 h 1860222"/>
                <a:gd name="connsiteX116" fmla="*/ 15949 w 2349795"/>
                <a:gd name="connsiteY116" fmla="*/ 861238 h 1860222"/>
                <a:gd name="connsiteX117" fmla="*/ 42530 w 2349795"/>
                <a:gd name="connsiteY117" fmla="*/ 890477 h 1860222"/>
                <a:gd name="connsiteX118" fmla="*/ 58479 w 2349795"/>
                <a:gd name="connsiteY118" fmla="*/ 901110 h 1860222"/>
                <a:gd name="connsiteX119" fmla="*/ 71770 w 2349795"/>
                <a:gd name="connsiteY119" fmla="*/ 914400 h 1860222"/>
                <a:gd name="connsiteX120" fmla="*/ 85060 w 2349795"/>
                <a:gd name="connsiteY120" fmla="*/ 922375 h 1860222"/>
                <a:gd name="connsiteX121" fmla="*/ 93035 w 2349795"/>
                <a:gd name="connsiteY121" fmla="*/ 930349 h 1860222"/>
                <a:gd name="connsiteX122" fmla="*/ 108984 w 2349795"/>
                <a:gd name="connsiteY122" fmla="*/ 940982 h 1860222"/>
                <a:gd name="connsiteX123" fmla="*/ 156830 w 2349795"/>
                <a:gd name="connsiteY123" fmla="*/ 986170 h 1860222"/>
                <a:gd name="connsiteX124" fmla="*/ 207335 w 2349795"/>
                <a:gd name="connsiteY124" fmla="*/ 1002119 h 1860222"/>
                <a:gd name="connsiteX125" fmla="*/ 220626 w 2349795"/>
                <a:gd name="connsiteY125" fmla="*/ 1015410 h 1860222"/>
                <a:gd name="connsiteX126" fmla="*/ 257840 w 2349795"/>
                <a:gd name="connsiteY126" fmla="*/ 1036675 h 1860222"/>
                <a:gd name="connsiteX127" fmla="*/ 268472 w 2349795"/>
                <a:gd name="connsiteY127" fmla="*/ 1047307 h 1860222"/>
                <a:gd name="connsiteX128" fmla="*/ 287079 w 2349795"/>
                <a:gd name="connsiteY128" fmla="*/ 1068572 h 1860222"/>
                <a:gd name="connsiteX129" fmla="*/ 321635 w 2349795"/>
                <a:gd name="connsiteY129" fmla="*/ 1100470 h 1860222"/>
                <a:gd name="connsiteX130" fmla="*/ 332267 w 2349795"/>
                <a:gd name="connsiteY130" fmla="*/ 1111103 h 1860222"/>
                <a:gd name="connsiteX131" fmla="*/ 340242 w 2349795"/>
                <a:gd name="connsiteY131" fmla="*/ 1121735 h 1860222"/>
                <a:gd name="connsiteX132" fmla="*/ 353533 w 2349795"/>
                <a:gd name="connsiteY132" fmla="*/ 1132368 h 1860222"/>
                <a:gd name="connsiteX133" fmla="*/ 369481 w 2349795"/>
                <a:gd name="connsiteY133" fmla="*/ 1148317 h 1860222"/>
                <a:gd name="connsiteX134" fmla="*/ 382772 w 2349795"/>
                <a:gd name="connsiteY134" fmla="*/ 1161607 h 1860222"/>
                <a:gd name="connsiteX135" fmla="*/ 414670 w 2349795"/>
                <a:gd name="connsiteY135" fmla="*/ 1185531 h 1860222"/>
                <a:gd name="connsiteX136" fmla="*/ 433277 w 2349795"/>
                <a:gd name="connsiteY136" fmla="*/ 1206796 h 1860222"/>
                <a:gd name="connsiteX137" fmla="*/ 441251 w 2349795"/>
                <a:gd name="connsiteY137" fmla="*/ 1212112 h 1860222"/>
                <a:gd name="connsiteX138" fmla="*/ 454542 w 2349795"/>
                <a:gd name="connsiteY138" fmla="*/ 1228061 h 1860222"/>
                <a:gd name="connsiteX139" fmla="*/ 470491 w 2349795"/>
                <a:gd name="connsiteY139" fmla="*/ 1241352 h 1860222"/>
                <a:gd name="connsiteX140" fmla="*/ 497072 w 2349795"/>
                <a:gd name="connsiteY140" fmla="*/ 1265275 h 1860222"/>
                <a:gd name="connsiteX141" fmla="*/ 531628 w 2349795"/>
                <a:gd name="connsiteY141" fmla="*/ 1281224 h 1860222"/>
                <a:gd name="connsiteX142" fmla="*/ 550235 w 2349795"/>
                <a:gd name="connsiteY142" fmla="*/ 1294514 h 1860222"/>
                <a:gd name="connsiteX143" fmla="*/ 563526 w 2349795"/>
                <a:gd name="connsiteY143" fmla="*/ 1305147 h 1860222"/>
                <a:gd name="connsiteX144" fmla="*/ 571500 w 2349795"/>
                <a:gd name="connsiteY144" fmla="*/ 1307805 h 1860222"/>
                <a:gd name="connsiteX145" fmla="*/ 595423 w 2349795"/>
                <a:gd name="connsiteY145" fmla="*/ 1323754 h 1860222"/>
                <a:gd name="connsiteX146" fmla="*/ 600740 w 2349795"/>
                <a:gd name="connsiteY146" fmla="*/ 1331728 h 1860222"/>
                <a:gd name="connsiteX147" fmla="*/ 627321 w 2349795"/>
                <a:gd name="connsiteY147" fmla="*/ 1345019 h 1860222"/>
                <a:gd name="connsiteX148" fmla="*/ 677826 w 2349795"/>
                <a:gd name="connsiteY148" fmla="*/ 1371600 h 1860222"/>
                <a:gd name="connsiteX149" fmla="*/ 699091 w 2349795"/>
                <a:gd name="connsiteY149" fmla="*/ 1384891 h 1860222"/>
                <a:gd name="connsiteX150" fmla="*/ 709723 w 2349795"/>
                <a:gd name="connsiteY150" fmla="*/ 1390207 h 1860222"/>
                <a:gd name="connsiteX151" fmla="*/ 723014 w 2349795"/>
                <a:gd name="connsiteY151" fmla="*/ 1398182 h 1860222"/>
                <a:gd name="connsiteX152" fmla="*/ 765544 w 2349795"/>
                <a:gd name="connsiteY152" fmla="*/ 1419447 h 1860222"/>
                <a:gd name="connsiteX153" fmla="*/ 781493 w 2349795"/>
                <a:gd name="connsiteY153" fmla="*/ 1424763 h 1860222"/>
                <a:gd name="connsiteX154" fmla="*/ 802758 w 2349795"/>
                <a:gd name="connsiteY154" fmla="*/ 1438054 h 1860222"/>
                <a:gd name="connsiteX155" fmla="*/ 821365 w 2349795"/>
                <a:gd name="connsiteY155" fmla="*/ 1446028 h 1860222"/>
                <a:gd name="connsiteX156" fmla="*/ 842630 w 2349795"/>
                <a:gd name="connsiteY156" fmla="*/ 1459319 h 1860222"/>
                <a:gd name="connsiteX157" fmla="*/ 869212 w 2349795"/>
                <a:gd name="connsiteY157" fmla="*/ 1472610 h 1860222"/>
                <a:gd name="connsiteX158" fmla="*/ 890477 w 2349795"/>
                <a:gd name="connsiteY158" fmla="*/ 1480584 h 1860222"/>
                <a:gd name="connsiteX159" fmla="*/ 906426 w 2349795"/>
                <a:gd name="connsiteY159" fmla="*/ 1491217 h 1860222"/>
                <a:gd name="connsiteX160" fmla="*/ 935665 w 2349795"/>
                <a:gd name="connsiteY160" fmla="*/ 1499191 h 1860222"/>
                <a:gd name="connsiteX161" fmla="*/ 967563 w 2349795"/>
                <a:gd name="connsiteY161" fmla="*/ 1515140 h 1860222"/>
                <a:gd name="connsiteX162" fmla="*/ 994144 w 2349795"/>
                <a:gd name="connsiteY162" fmla="*/ 1523114 h 1860222"/>
                <a:gd name="connsiteX163" fmla="*/ 1018067 w 2349795"/>
                <a:gd name="connsiteY163" fmla="*/ 1531089 h 1860222"/>
                <a:gd name="connsiteX164" fmla="*/ 1039333 w 2349795"/>
                <a:gd name="connsiteY164" fmla="*/ 1544379 h 1860222"/>
                <a:gd name="connsiteX165" fmla="*/ 1076546 w 2349795"/>
                <a:gd name="connsiteY165" fmla="*/ 1560328 h 1860222"/>
                <a:gd name="connsiteX166" fmla="*/ 1111102 w 2349795"/>
                <a:gd name="connsiteY166" fmla="*/ 1570961 h 1860222"/>
                <a:gd name="connsiteX167" fmla="*/ 1127051 w 2349795"/>
                <a:gd name="connsiteY167" fmla="*/ 1578935 h 1860222"/>
                <a:gd name="connsiteX168" fmla="*/ 1150974 w 2349795"/>
                <a:gd name="connsiteY168" fmla="*/ 1586910 h 1860222"/>
                <a:gd name="connsiteX169" fmla="*/ 1166923 w 2349795"/>
                <a:gd name="connsiteY169" fmla="*/ 1597542 h 1860222"/>
                <a:gd name="connsiteX170" fmla="*/ 1169581 w 2349795"/>
                <a:gd name="connsiteY170" fmla="*/ 1605517 h 1860222"/>
                <a:gd name="connsiteX171" fmla="*/ 1172240 w 2349795"/>
                <a:gd name="connsiteY171" fmla="*/ 1616149 h 1860222"/>
                <a:gd name="connsiteX172" fmla="*/ 1180214 w 2349795"/>
                <a:gd name="connsiteY172" fmla="*/ 1626782 h 1860222"/>
                <a:gd name="connsiteX173" fmla="*/ 1193505 w 2349795"/>
                <a:gd name="connsiteY173" fmla="*/ 1640072 h 1860222"/>
                <a:gd name="connsiteX174" fmla="*/ 1209453 w 2349795"/>
                <a:gd name="connsiteY174" fmla="*/ 1656021 h 1860222"/>
                <a:gd name="connsiteX175" fmla="*/ 1217428 w 2349795"/>
                <a:gd name="connsiteY175" fmla="*/ 1663996 h 1860222"/>
                <a:gd name="connsiteX176" fmla="*/ 1222744 w 2349795"/>
                <a:gd name="connsiteY176" fmla="*/ 1674628 h 1860222"/>
                <a:gd name="connsiteX177" fmla="*/ 1241351 w 2349795"/>
                <a:gd name="connsiteY177" fmla="*/ 1685261 h 1860222"/>
                <a:gd name="connsiteX178" fmla="*/ 1251984 w 2349795"/>
                <a:gd name="connsiteY178" fmla="*/ 1693235 h 1860222"/>
                <a:gd name="connsiteX179" fmla="*/ 1270591 w 2349795"/>
                <a:gd name="connsiteY179" fmla="*/ 1698552 h 1860222"/>
                <a:gd name="connsiteX180" fmla="*/ 1297172 w 2349795"/>
                <a:gd name="connsiteY180" fmla="*/ 1709184 h 1860222"/>
                <a:gd name="connsiteX181" fmla="*/ 1310463 w 2349795"/>
                <a:gd name="connsiteY181" fmla="*/ 1714500 h 1860222"/>
                <a:gd name="connsiteX182" fmla="*/ 1339702 w 2349795"/>
                <a:gd name="connsiteY182" fmla="*/ 1730449 h 1860222"/>
                <a:gd name="connsiteX183" fmla="*/ 1345019 w 2349795"/>
                <a:gd name="connsiteY183" fmla="*/ 1735765 h 1860222"/>
                <a:gd name="connsiteX184" fmla="*/ 1371600 w 2349795"/>
                <a:gd name="connsiteY184" fmla="*/ 1746398 h 1860222"/>
                <a:gd name="connsiteX185" fmla="*/ 1384891 w 2349795"/>
                <a:gd name="connsiteY185" fmla="*/ 1754372 h 1860222"/>
                <a:gd name="connsiteX186" fmla="*/ 1416788 w 2349795"/>
                <a:gd name="connsiteY186" fmla="*/ 1767663 h 1860222"/>
                <a:gd name="connsiteX187" fmla="*/ 1430079 w 2349795"/>
                <a:gd name="connsiteY187" fmla="*/ 1780954 h 1860222"/>
                <a:gd name="connsiteX188" fmla="*/ 1440712 w 2349795"/>
                <a:gd name="connsiteY188" fmla="*/ 1786270 h 1860222"/>
                <a:gd name="connsiteX189" fmla="*/ 1475267 w 2349795"/>
                <a:gd name="connsiteY189" fmla="*/ 1812852 h 1860222"/>
                <a:gd name="connsiteX190" fmla="*/ 1501849 w 2349795"/>
                <a:gd name="connsiteY190" fmla="*/ 1828800 h 1860222"/>
                <a:gd name="connsiteX191" fmla="*/ 1520456 w 2349795"/>
                <a:gd name="connsiteY191" fmla="*/ 1831459 h 1860222"/>
                <a:gd name="connsiteX192" fmla="*/ 1533746 w 2349795"/>
                <a:gd name="connsiteY192" fmla="*/ 1836775 h 1860222"/>
                <a:gd name="connsiteX193" fmla="*/ 1592226 w 2349795"/>
                <a:gd name="connsiteY193" fmla="*/ 1844749 h 1860222"/>
                <a:gd name="connsiteX194" fmla="*/ 1727791 w 2349795"/>
                <a:gd name="connsiteY194" fmla="*/ 1842091 h 1860222"/>
                <a:gd name="connsiteX195" fmla="*/ 1741081 w 2349795"/>
                <a:gd name="connsiteY195" fmla="*/ 1826142 h 1860222"/>
                <a:gd name="connsiteX196" fmla="*/ 1775637 w 2349795"/>
                <a:gd name="connsiteY196" fmla="*/ 1820826 h 1860222"/>
                <a:gd name="connsiteX197" fmla="*/ 1794244 w 2349795"/>
                <a:gd name="connsiteY197" fmla="*/ 1815510 h 1860222"/>
                <a:gd name="connsiteX198" fmla="*/ 1786270 w 2349795"/>
                <a:gd name="connsiteY198" fmla="*/ 1818168 h 1860222"/>
                <a:gd name="connsiteX199" fmla="*/ 1823484 w 2349795"/>
                <a:gd name="connsiteY199" fmla="*/ 1812852 h 1860222"/>
                <a:gd name="connsiteX200" fmla="*/ 1850065 w 2349795"/>
                <a:gd name="connsiteY200" fmla="*/ 1796903 h 1860222"/>
                <a:gd name="connsiteX201" fmla="*/ 1871330 w 2349795"/>
                <a:gd name="connsiteY201" fmla="*/ 1786270 h 1860222"/>
                <a:gd name="connsiteX202" fmla="*/ 1879305 w 2349795"/>
                <a:gd name="connsiteY202" fmla="*/ 1780954 h 1860222"/>
                <a:gd name="connsiteX203" fmla="*/ 1887279 w 2349795"/>
                <a:gd name="connsiteY203" fmla="*/ 1770321 h 1860222"/>
                <a:gd name="connsiteX204" fmla="*/ 1940442 w 2349795"/>
                <a:gd name="connsiteY204" fmla="*/ 1754372 h 1860222"/>
                <a:gd name="connsiteX205" fmla="*/ 1959049 w 2349795"/>
                <a:gd name="connsiteY205" fmla="*/ 1743740 h 1860222"/>
                <a:gd name="connsiteX206" fmla="*/ 1969681 w 2349795"/>
                <a:gd name="connsiteY206" fmla="*/ 1733107 h 1860222"/>
                <a:gd name="connsiteX207" fmla="*/ 1982972 w 2349795"/>
                <a:gd name="connsiteY207" fmla="*/ 1722475 h 1860222"/>
                <a:gd name="connsiteX208" fmla="*/ 2001579 w 2349795"/>
                <a:gd name="connsiteY208" fmla="*/ 1695893 h 1860222"/>
                <a:gd name="connsiteX209" fmla="*/ 2014870 w 2349795"/>
                <a:gd name="connsiteY209" fmla="*/ 1679945 h 1860222"/>
                <a:gd name="connsiteX210" fmla="*/ 2038793 w 2349795"/>
                <a:gd name="connsiteY210" fmla="*/ 1663996 h 1860222"/>
                <a:gd name="connsiteX211" fmla="*/ 2044109 w 2349795"/>
                <a:gd name="connsiteY211" fmla="*/ 1658679 h 1860222"/>
                <a:gd name="connsiteX212" fmla="*/ 2054742 w 2349795"/>
                <a:gd name="connsiteY212" fmla="*/ 1653363 h 1860222"/>
                <a:gd name="connsiteX213" fmla="*/ 2060058 w 2349795"/>
                <a:gd name="connsiteY213" fmla="*/ 1642731 h 1860222"/>
                <a:gd name="connsiteX214" fmla="*/ 2073349 w 2349795"/>
                <a:gd name="connsiteY214" fmla="*/ 1634756 h 1860222"/>
                <a:gd name="connsiteX215" fmla="*/ 2094614 w 2349795"/>
                <a:gd name="connsiteY215" fmla="*/ 1621465 h 1860222"/>
                <a:gd name="connsiteX216" fmla="*/ 2107905 w 2349795"/>
                <a:gd name="connsiteY216" fmla="*/ 1610833 h 1860222"/>
                <a:gd name="connsiteX217" fmla="*/ 2115879 w 2349795"/>
                <a:gd name="connsiteY217" fmla="*/ 1605517 h 1860222"/>
                <a:gd name="connsiteX218" fmla="*/ 2121195 w 2349795"/>
                <a:gd name="connsiteY218" fmla="*/ 1594884 h 1860222"/>
                <a:gd name="connsiteX219" fmla="*/ 2129170 w 2349795"/>
                <a:gd name="connsiteY219" fmla="*/ 1589568 h 1860222"/>
                <a:gd name="connsiteX220" fmla="*/ 2158409 w 2349795"/>
                <a:gd name="connsiteY220" fmla="*/ 1565645 h 1860222"/>
                <a:gd name="connsiteX221" fmla="*/ 2171700 w 2349795"/>
                <a:gd name="connsiteY221" fmla="*/ 1552354 h 1860222"/>
                <a:gd name="connsiteX222" fmla="*/ 2179674 w 2349795"/>
                <a:gd name="connsiteY222" fmla="*/ 1539063 h 1860222"/>
                <a:gd name="connsiteX223" fmla="*/ 2195623 w 2349795"/>
                <a:gd name="connsiteY223" fmla="*/ 1528431 h 1860222"/>
                <a:gd name="connsiteX224" fmla="*/ 2216888 w 2349795"/>
                <a:gd name="connsiteY224" fmla="*/ 1496533 h 1860222"/>
                <a:gd name="connsiteX225" fmla="*/ 2232837 w 2349795"/>
                <a:gd name="connsiteY225" fmla="*/ 1483242 h 1860222"/>
                <a:gd name="connsiteX226" fmla="*/ 2238153 w 2349795"/>
                <a:gd name="connsiteY226" fmla="*/ 1472610 h 1860222"/>
                <a:gd name="connsiteX227" fmla="*/ 2254102 w 2349795"/>
                <a:gd name="connsiteY227" fmla="*/ 1451345 h 1860222"/>
                <a:gd name="connsiteX228" fmla="*/ 2286000 w 2349795"/>
                <a:gd name="connsiteY228" fmla="*/ 1416789 h 1860222"/>
                <a:gd name="connsiteX229" fmla="*/ 2299291 w 2349795"/>
                <a:gd name="connsiteY229" fmla="*/ 1390207 h 1860222"/>
                <a:gd name="connsiteX230" fmla="*/ 2315240 w 2349795"/>
                <a:gd name="connsiteY230" fmla="*/ 1360968 h 1860222"/>
                <a:gd name="connsiteX231" fmla="*/ 2331188 w 2349795"/>
                <a:gd name="connsiteY231" fmla="*/ 1331728 h 1860222"/>
                <a:gd name="connsiteX232" fmla="*/ 2333846 w 2349795"/>
                <a:gd name="connsiteY232" fmla="*/ 1315779 h 1860222"/>
                <a:gd name="connsiteX233" fmla="*/ 2336505 w 2349795"/>
                <a:gd name="connsiteY233" fmla="*/ 1307805 h 1860222"/>
                <a:gd name="connsiteX234" fmla="*/ 2341821 w 2349795"/>
                <a:gd name="connsiteY234" fmla="*/ 1273249 h 1860222"/>
                <a:gd name="connsiteX235" fmla="*/ 2349795 w 2349795"/>
                <a:gd name="connsiteY235" fmla="*/ 1089838 h 1860222"/>
                <a:gd name="connsiteX236" fmla="*/ 2344479 w 2349795"/>
                <a:gd name="connsiteY236" fmla="*/ 930349 h 1860222"/>
                <a:gd name="connsiteX237" fmla="*/ 2339163 w 2349795"/>
                <a:gd name="connsiteY237" fmla="*/ 911742 h 1860222"/>
                <a:gd name="connsiteX238" fmla="*/ 2323214 w 2349795"/>
                <a:gd name="connsiteY238" fmla="*/ 861238 h 1860222"/>
                <a:gd name="connsiteX239" fmla="*/ 2315240 w 2349795"/>
                <a:gd name="connsiteY239" fmla="*/ 810733 h 1860222"/>
                <a:gd name="connsiteX240" fmla="*/ 2304607 w 2349795"/>
                <a:gd name="connsiteY240" fmla="*/ 786810 h 1860222"/>
                <a:gd name="connsiteX241" fmla="*/ 2299291 w 2349795"/>
                <a:gd name="connsiteY241" fmla="*/ 773519 h 1860222"/>
                <a:gd name="connsiteX242" fmla="*/ 2293974 w 2349795"/>
                <a:gd name="connsiteY242" fmla="*/ 757570 h 1860222"/>
                <a:gd name="connsiteX243" fmla="*/ 2283342 w 2349795"/>
                <a:gd name="connsiteY243" fmla="*/ 738963 h 1860222"/>
                <a:gd name="connsiteX244" fmla="*/ 2286000 w 2349795"/>
                <a:gd name="connsiteY244"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55181 w 2349795"/>
                <a:gd name="connsiteY100" fmla="*/ 414670 h 1860222"/>
                <a:gd name="connsiteX101" fmla="*/ 217967 w 2349795"/>
                <a:gd name="connsiteY101" fmla="*/ 443910 h 1860222"/>
                <a:gd name="connsiteX102" fmla="*/ 199360 w 2349795"/>
                <a:gd name="connsiteY102" fmla="*/ 457200 h 1860222"/>
                <a:gd name="connsiteX103" fmla="*/ 172779 w 2349795"/>
                <a:gd name="connsiteY103" fmla="*/ 491756 h 1860222"/>
                <a:gd name="connsiteX104" fmla="*/ 164805 w 2349795"/>
                <a:gd name="connsiteY104" fmla="*/ 502389 h 1860222"/>
                <a:gd name="connsiteX105" fmla="*/ 151514 w 2349795"/>
                <a:gd name="connsiteY105" fmla="*/ 513021 h 1860222"/>
                <a:gd name="connsiteX106" fmla="*/ 135565 w 2349795"/>
                <a:gd name="connsiteY106" fmla="*/ 550235 h 1860222"/>
                <a:gd name="connsiteX107" fmla="*/ 101009 w 2349795"/>
                <a:gd name="connsiteY107" fmla="*/ 582133 h 1860222"/>
                <a:gd name="connsiteX108" fmla="*/ 90377 w 2349795"/>
                <a:gd name="connsiteY108" fmla="*/ 606056 h 1860222"/>
                <a:gd name="connsiteX109" fmla="*/ 42530 w 2349795"/>
                <a:gd name="connsiteY109" fmla="*/ 704407 h 1860222"/>
                <a:gd name="connsiteX110" fmla="*/ 37214 w 2349795"/>
                <a:gd name="connsiteY110" fmla="*/ 723014 h 1860222"/>
                <a:gd name="connsiteX111" fmla="*/ 26581 w 2349795"/>
                <a:gd name="connsiteY111" fmla="*/ 736305 h 1860222"/>
                <a:gd name="connsiteX112" fmla="*/ 21265 w 2349795"/>
                <a:gd name="connsiteY112" fmla="*/ 816049 h 1860222"/>
                <a:gd name="connsiteX113" fmla="*/ 5316 w 2349795"/>
                <a:gd name="connsiteY113" fmla="*/ 831998 h 1860222"/>
                <a:gd name="connsiteX114" fmla="*/ 0 w 2349795"/>
                <a:gd name="connsiteY114" fmla="*/ 842631 h 1860222"/>
                <a:gd name="connsiteX115" fmla="*/ 15949 w 2349795"/>
                <a:gd name="connsiteY115" fmla="*/ 861238 h 1860222"/>
                <a:gd name="connsiteX116" fmla="*/ 42530 w 2349795"/>
                <a:gd name="connsiteY116" fmla="*/ 890477 h 1860222"/>
                <a:gd name="connsiteX117" fmla="*/ 58479 w 2349795"/>
                <a:gd name="connsiteY117" fmla="*/ 901110 h 1860222"/>
                <a:gd name="connsiteX118" fmla="*/ 71770 w 2349795"/>
                <a:gd name="connsiteY118" fmla="*/ 914400 h 1860222"/>
                <a:gd name="connsiteX119" fmla="*/ 85060 w 2349795"/>
                <a:gd name="connsiteY119" fmla="*/ 922375 h 1860222"/>
                <a:gd name="connsiteX120" fmla="*/ 93035 w 2349795"/>
                <a:gd name="connsiteY120" fmla="*/ 930349 h 1860222"/>
                <a:gd name="connsiteX121" fmla="*/ 108984 w 2349795"/>
                <a:gd name="connsiteY121" fmla="*/ 940982 h 1860222"/>
                <a:gd name="connsiteX122" fmla="*/ 156830 w 2349795"/>
                <a:gd name="connsiteY122" fmla="*/ 986170 h 1860222"/>
                <a:gd name="connsiteX123" fmla="*/ 207335 w 2349795"/>
                <a:gd name="connsiteY123" fmla="*/ 1002119 h 1860222"/>
                <a:gd name="connsiteX124" fmla="*/ 220626 w 2349795"/>
                <a:gd name="connsiteY124" fmla="*/ 1015410 h 1860222"/>
                <a:gd name="connsiteX125" fmla="*/ 257840 w 2349795"/>
                <a:gd name="connsiteY125" fmla="*/ 1036675 h 1860222"/>
                <a:gd name="connsiteX126" fmla="*/ 268472 w 2349795"/>
                <a:gd name="connsiteY126" fmla="*/ 1047307 h 1860222"/>
                <a:gd name="connsiteX127" fmla="*/ 287079 w 2349795"/>
                <a:gd name="connsiteY127" fmla="*/ 1068572 h 1860222"/>
                <a:gd name="connsiteX128" fmla="*/ 321635 w 2349795"/>
                <a:gd name="connsiteY128" fmla="*/ 1100470 h 1860222"/>
                <a:gd name="connsiteX129" fmla="*/ 332267 w 2349795"/>
                <a:gd name="connsiteY129" fmla="*/ 1111103 h 1860222"/>
                <a:gd name="connsiteX130" fmla="*/ 340242 w 2349795"/>
                <a:gd name="connsiteY130" fmla="*/ 1121735 h 1860222"/>
                <a:gd name="connsiteX131" fmla="*/ 353533 w 2349795"/>
                <a:gd name="connsiteY131" fmla="*/ 1132368 h 1860222"/>
                <a:gd name="connsiteX132" fmla="*/ 369481 w 2349795"/>
                <a:gd name="connsiteY132" fmla="*/ 1148317 h 1860222"/>
                <a:gd name="connsiteX133" fmla="*/ 382772 w 2349795"/>
                <a:gd name="connsiteY133" fmla="*/ 1161607 h 1860222"/>
                <a:gd name="connsiteX134" fmla="*/ 414670 w 2349795"/>
                <a:gd name="connsiteY134" fmla="*/ 1185531 h 1860222"/>
                <a:gd name="connsiteX135" fmla="*/ 433277 w 2349795"/>
                <a:gd name="connsiteY135" fmla="*/ 1206796 h 1860222"/>
                <a:gd name="connsiteX136" fmla="*/ 441251 w 2349795"/>
                <a:gd name="connsiteY136" fmla="*/ 1212112 h 1860222"/>
                <a:gd name="connsiteX137" fmla="*/ 454542 w 2349795"/>
                <a:gd name="connsiteY137" fmla="*/ 1228061 h 1860222"/>
                <a:gd name="connsiteX138" fmla="*/ 470491 w 2349795"/>
                <a:gd name="connsiteY138" fmla="*/ 1241352 h 1860222"/>
                <a:gd name="connsiteX139" fmla="*/ 497072 w 2349795"/>
                <a:gd name="connsiteY139" fmla="*/ 1265275 h 1860222"/>
                <a:gd name="connsiteX140" fmla="*/ 531628 w 2349795"/>
                <a:gd name="connsiteY140" fmla="*/ 1281224 h 1860222"/>
                <a:gd name="connsiteX141" fmla="*/ 550235 w 2349795"/>
                <a:gd name="connsiteY141" fmla="*/ 1294514 h 1860222"/>
                <a:gd name="connsiteX142" fmla="*/ 563526 w 2349795"/>
                <a:gd name="connsiteY142" fmla="*/ 1305147 h 1860222"/>
                <a:gd name="connsiteX143" fmla="*/ 571500 w 2349795"/>
                <a:gd name="connsiteY143" fmla="*/ 1307805 h 1860222"/>
                <a:gd name="connsiteX144" fmla="*/ 595423 w 2349795"/>
                <a:gd name="connsiteY144" fmla="*/ 1323754 h 1860222"/>
                <a:gd name="connsiteX145" fmla="*/ 600740 w 2349795"/>
                <a:gd name="connsiteY145" fmla="*/ 1331728 h 1860222"/>
                <a:gd name="connsiteX146" fmla="*/ 627321 w 2349795"/>
                <a:gd name="connsiteY146" fmla="*/ 1345019 h 1860222"/>
                <a:gd name="connsiteX147" fmla="*/ 677826 w 2349795"/>
                <a:gd name="connsiteY147" fmla="*/ 1371600 h 1860222"/>
                <a:gd name="connsiteX148" fmla="*/ 699091 w 2349795"/>
                <a:gd name="connsiteY148" fmla="*/ 1384891 h 1860222"/>
                <a:gd name="connsiteX149" fmla="*/ 709723 w 2349795"/>
                <a:gd name="connsiteY149" fmla="*/ 1390207 h 1860222"/>
                <a:gd name="connsiteX150" fmla="*/ 723014 w 2349795"/>
                <a:gd name="connsiteY150" fmla="*/ 1398182 h 1860222"/>
                <a:gd name="connsiteX151" fmla="*/ 765544 w 2349795"/>
                <a:gd name="connsiteY151" fmla="*/ 1419447 h 1860222"/>
                <a:gd name="connsiteX152" fmla="*/ 781493 w 2349795"/>
                <a:gd name="connsiteY152" fmla="*/ 1424763 h 1860222"/>
                <a:gd name="connsiteX153" fmla="*/ 802758 w 2349795"/>
                <a:gd name="connsiteY153" fmla="*/ 1438054 h 1860222"/>
                <a:gd name="connsiteX154" fmla="*/ 821365 w 2349795"/>
                <a:gd name="connsiteY154" fmla="*/ 1446028 h 1860222"/>
                <a:gd name="connsiteX155" fmla="*/ 842630 w 2349795"/>
                <a:gd name="connsiteY155" fmla="*/ 1459319 h 1860222"/>
                <a:gd name="connsiteX156" fmla="*/ 869212 w 2349795"/>
                <a:gd name="connsiteY156" fmla="*/ 1472610 h 1860222"/>
                <a:gd name="connsiteX157" fmla="*/ 890477 w 2349795"/>
                <a:gd name="connsiteY157" fmla="*/ 1480584 h 1860222"/>
                <a:gd name="connsiteX158" fmla="*/ 906426 w 2349795"/>
                <a:gd name="connsiteY158" fmla="*/ 1491217 h 1860222"/>
                <a:gd name="connsiteX159" fmla="*/ 935665 w 2349795"/>
                <a:gd name="connsiteY159" fmla="*/ 1499191 h 1860222"/>
                <a:gd name="connsiteX160" fmla="*/ 967563 w 2349795"/>
                <a:gd name="connsiteY160" fmla="*/ 1515140 h 1860222"/>
                <a:gd name="connsiteX161" fmla="*/ 994144 w 2349795"/>
                <a:gd name="connsiteY161" fmla="*/ 1523114 h 1860222"/>
                <a:gd name="connsiteX162" fmla="*/ 1018067 w 2349795"/>
                <a:gd name="connsiteY162" fmla="*/ 1531089 h 1860222"/>
                <a:gd name="connsiteX163" fmla="*/ 1039333 w 2349795"/>
                <a:gd name="connsiteY163" fmla="*/ 1544379 h 1860222"/>
                <a:gd name="connsiteX164" fmla="*/ 1076546 w 2349795"/>
                <a:gd name="connsiteY164" fmla="*/ 1560328 h 1860222"/>
                <a:gd name="connsiteX165" fmla="*/ 1111102 w 2349795"/>
                <a:gd name="connsiteY165" fmla="*/ 1570961 h 1860222"/>
                <a:gd name="connsiteX166" fmla="*/ 1127051 w 2349795"/>
                <a:gd name="connsiteY166" fmla="*/ 1578935 h 1860222"/>
                <a:gd name="connsiteX167" fmla="*/ 1150974 w 2349795"/>
                <a:gd name="connsiteY167" fmla="*/ 1586910 h 1860222"/>
                <a:gd name="connsiteX168" fmla="*/ 1166923 w 2349795"/>
                <a:gd name="connsiteY168" fmla="*/ 1597542 h 1860222"/>
                <a:gd name="connsiteX169" fmla="*/ 1169581 w 2349795"/>
                <a:gd name="connsiteY169" fmla="*/ 1605517 h 1860222"/>
                <a:gd name="connsiteX170" fmla="*/ 1172240 w 2349795"/>
                <a:gd name="connsiteY170" fmla="*/ 1616149 h 1860222"/>
                <a:gd name="connsiteX171" fmla="*/ 1180214 w 2349795"/>
                <a:gd name="connsiteY171" fmla="*/ 1626782 h 1860222"/>
                <a:gd name="connsiteX172" fmla="*/ 1193505 w 2349795"/>
                <a:gd name="connsiteY172" fmla="*/ 1640072 h 1860222"/>
                <a:gd name="connsiteX173" fmla="*/ 1209453 w 2349795"/>
                <a:gd name="connsiteY173" fmla="*/ 1656021 h 1860222"/>
                <a:gd name="connsiteX174" fmla="*/ 1217428 w 2349795"/>
                <a:gd name="connsiteY174" fmla="*/ 1663996 h 1860222"/>
                <a:gd name="connsiteX175" fmla="*/ 1222744 w 2349795"/>
                <a:gd name="connsiteY175" fmla="*/ 1674628 h 1860222"/>
                <a:gd name="connsiteX176" fmla="*/ 1241351 w 2349795"/>
                <a:gd name="connsiteY176" fmla="*/ 1685261 h 1860222"/>
                <a:gd name="connsiteX177" fmla="*/ 1251984 w 2349795"/>
                <a:gd name="connsiteY177" fmla="*/ 1693235 h 1860222"/>
                <a:gd name="connsiteX178" fmla="*/ 1270591 w 2349795"/>
                <a:gd name="connsiteY178" fmla="*/ 1698552 h 1860222"/>
                <a:gd name="connsiteX179" fmla="*/ 1297172 w 2349795"/>
                <a:gd name="connsiteY179" fmla="*/ 1709184 h 1860222"/>
                <a:gd name="connsiteX180" fmla="*/ 1310463 w 2349795"/>
                <a:gd name="connsiteY180" fmla="*/ 1714500 h 1860222"/>
                <a:gd name="connsiteX181" fmla="*/ 1339702 w 2349795"/>
                <a:gd name="connsiteY181" fmla="*/ 1730449 h 1860222"/>
                <a:gd name="connsiteX182" fmla="*/ 1345019 w 2349795"/>
                <a:gd name="connsiteY182" fmla="*/ 1735765 h 1860222"/>
                <a:gd name="connsiteX183" fmla="*/ 1371600 w 2349795"/>
                <a:gd name="connsiteY183" fmla="*/ 1746398 h 1860222"/>
                <a:gd name="connsiteX184" fmla="*/ 1384891 w 2349795"/>
                <a:gd name="connsiteY184" fmla="*/ 1754372 h 1860222"/>
                <a:gd name="connsiteX185" fmla="*/ 1416788 w 2349795"/>
                <a:gd name="connsiteY185" fmla="*/ 1767663 h 1860222"/>
                <a:gd name="connsiteX186" fmla="*/ 1430079 w 2349795"/>
                <a:gd name="connsiteY186" fmla="*/ 1780954 h 1860222"/>
                <a:gd name="connsiteX187" fmla="*/ 1440712 w 2349795"/>
                <a:gd name="connsiteY187" fmla="*/ 1786270 h 1860222"/>
                <a:gd name="connsiteX188" fmla="*/ 1475267 w 2349795"/>
                <a:gd name="connsiteY188" fmla="*/ 1812852 h 1860222"/>
                <a:gd name="connsiteX189" fmla="*/ 1501849 w 2349795"/>
                <a:gd name="connsiteY189" fmla="*/ 1828800 h 1860222"/>
                <a:gd name="connsiteX190" fmla="*/ 1520456 w 2349795"/>
                <a:gd name="connsiteY190" fmla="*/ 1831459 h 1860222"/>
                <a:gd name="connsiteX191" fmla="*/ 1533746 w 2349795"/>
                <a:gd name="connsiteY191" fmla="*/ 1836775 h 1860222"/>
                <a:gd name="connsiteX192" fmla="*/ 1592226 w 2349795"/>
                <a:gd name="connsiteY192" fmla="*/ 1844749 h 1860222"/>
                <a:gd name="connsiteX193" fmla="*/ 1727791 w 2349795"/>
                <a:gd name="connsiteY193" fmla="*/ 1842091 h 1860222"/>
                <a:gd name="connsiteX194" fmla="*/ 1741081 w 2349795"/>
                <a:gd name="connsiteY194" fmla="*/ 1826142 h 1860222"/>
                <a:gd name="connsiteX195" fmla="*/ 1775637 w 2349795"/>
                <a:gd name="connsiteY195" fmla="*/ 1820826 h 1860222"/>
                <a:gd name="connsiteX196" fmla="*/ 1794244 w 2349795"/>
                <a:gd name="connsiteY196" fmla="*/ 1815510 h 1860222"/>
                <a:gd name="connsiteX197" fmla="*/ 1786270 w 2349795"/>
                <a:gd name="connsiteY197" fmla="*/ 1818168 h 1860222"/>
                <a:gd name="connsiteX198" fmla="*/ 1823484 w 2349795"/>
                <a:gd name="connsiteY198" fmla="*/ 1812852 h 1860222"/>
                <a:gd name="connsiteX199" fmla="*/ 1850065 w 2349795"/>
                <a:gd name="connsiteY199" fmla="*/ 1796903 h 1860222"/>
                <a:gd name="connsiteX200" fmla="*/ 1871330 w 2349795"/>
                <a:gd name="connsiteY200" fmla="*/ 1786270 h 1860222"/>
                <a:gd name="connsiteX201" fmla="*/ 1879305 w 2349795"/>
                <a:gd name="connsiteY201" fmla="*/ 1780954 h 1860222"/>
                <a:gd name="connsiteX202" fmla="*/ 1887279 w 2349795"/>
                <a:gd name="connsiteY202" fmla="*/ 1770321 h 1860222"/>
                <a:gd name="connsiteX203" fmla="*/ 1940442 w 2349795"/>
                <a:gd name="connsiteY203" fmla="*/ 1754372 h 1860222"/>
                <a:gd name="connsiteX204" fmla="*/ 1959049 w 2349795"/>
                <a:gd name="connsiteY204" fmla="*/ 1743740 h 1860222"/>
                <a:gd name="connsiteX205" fmla="*/ 1969681 w 2349795"/>
                <a:gd name="connsiteY205" fmla="*/ 1733107 h 1860222"/>
                <a:gd name="connsiteX206" fmla="*/ 1982972 w 2349795"/>
                <a:gd name="connsiteY206" fmla="*/ 1722475 h 1860222"/>
                <a:gd name="connsiteX207" fmla="*/ 2001579 w 2349795"/>
                <a:gd name="connsiteY207" fmla="*/ 1695893 h 1860222"/>
                <a:gd name="connsiteX208" fmla="*/ 2014870 w 2349795"/>
                <a:gd name="connsiteY208" fmla="*/ 1679945 h 1860222"/>
                <a:gd name="connsiteX209" fmla="*/ 2038793 w 2349795"/>
                <a:gd name="connsiteY209" fmla="*/ 1663996 h 1860222"/>
                <a:gd name="connsiteX210" fmla="*/ 2044109 w 2349795"/>
                <a:gd name="connsiteY210" fmla="*/ 1658679 h 1860222"/>
                <a:gd name="connsiteX211" fmla="*/ 2054742 w 2349795"/>
                <a:gd name="connsiteY211" fmla="*/ 1653363 h 1860222"/>
                <a:gd name="connsiteX212" fmla="*/ 2060058 w 2349795"/>
                <a:gd name="connsiteY212" fmla="*/ 1642731 h 1860222"/>
                <a:gd name="connsiteX213" fmla="*/ 2073349 w 2349795"/>
                <a:gd name="connsiteY213" fmla="*/ 1634756 h 1860222"/>
                <a:gd name="connsiteX214" fmla="*/ 2094614 w 2349795"/>
                <a:gd name="connsiteY214" fmla="*/ 1621465 h 1860222"/>
                <a:gd name="connsiteX215" fmla="*/ 2107905 w 2349795"/>
                <a:gd name="connsiteY215" fmla="*/ 1610833 h 1860222"/>
                <a:gd name="connsiteX216" fmla="*/ 2115879 w 2349795"/>
                <a:gd name="connsiteY216" fmla="*/ 1605517 h 1860222"/>
                <a:gd name="connsiteX217" fmla="*/ 2121195 w 2349795"/>
                <a:gd name="connsiteY217" fmla="*/ 1594884 h 1860222"/>
                <a:gd name="connsiteX218" fmla="*/ 2129170 w 2349795"/>
                <a:gd name="connsiteY218" fmla="*/ 1589568 h 1860222"/>
                <a:gd name="connsiteX219" fmla="*/ 2158409 w 2349795"/>
                <a:gd name="connsiteY219" fmla="*/ 1565645 h 1860222"/>
                <a:gd name="connsiteX220" fmla="*/ 2171700 w 2349795"/>
                <a:gd name="connsiteY220" fmla="*/ 1552354 h 1860222"/>
                <a:gd name="connsiteX221" fmla="*/ 2179674 w 2349795"/>
                <a:gd name="connsiteY221" fmla="*/ 1539063 h 1860222"/>
                <a:gd name="connsiteX222" fmla="*/ 2195623 w 2349795"/>
                <a:gd name="connsiteY222" fmla="*/ 1528431 h 1860222"/>
                <a:gd name="connsiteX223" fmla="*/ 2216888 w 2349795"/>
                <a:gd name="connsiteY223" fmla="*/ 1496533 h 1860222"/>
                <a:gd name="connsiteX224" fmla="*/ 2232837 w 2349795"/>
                <a:gd name="connsiteY224" fmla="*/ 1483242 h 1860222"/>
                <a:gd name="connsiteX225" fmla="*/ 2238153 w 2349795"/>
                <a:gd name="connsiteY225" fmla="*/ 1472610 h 1860222"/>
                <a:gd name="connsiteX226" fmla="*/ 2254102 w 2349795"/>
                <a:gd name="connsiteY226" fmla="*/ 1451345 h 1860222"/>
                <a:gd name="connsiteX227" fmla="*/ 2286000 w 2349795"/>
                <a:gd name="connsiteY227" fmla="*/ 1416789 h 1860222"/>
                <a:gd name="connsiteX228" fmla="*/ 2299291 w 2349795"/>
                <a:gd name="connsiteY228" fmla="*/ 1390207 h 1860222"/>
                <a:gd name="connsiteX229" fmla="*/ 2315240 w 2349795"/>
                <a:gd name="connsiteY229" fmla="*/ 1360968 h 1860222"/>
                <a:gd name="connsiteX230" fmla="*/ 2331188 w 2349795"/>
                <a:gd name="connsiteY230" fmla="*/ 1331728 h 1860222"/>
                <a:gd name="connsiteX231" fmla="*/ 2333846 w 2349795"/>
                <a:gd name="connsiteY231" fmla="*/ 1315779 h 1860222"/>
                <a:gd name="connsiteX232" fmla="*/ 2336505 w 2349795"/>
                <a:gd name="connsiteY232" fmla="*/ 1307805 h 1860222"/>
                <a:gd name="connsiteX233" fmla="*/ 2341821 w 2349795"/>
                <a:gd name="connsiteY233" fmla="*/ 1273249 h 1860222"/>
                <a:gd name="connsiteX234" fmla="*/ 2349795 w 2349795"/>
                <a:gd name="connsiteY234" fmla="*/ 1089838 h 1860222"/>
                <a:gd name="connsiteX235" fmla="*/ 2344479 w 2349795"/>
                <a:gd name="connsiteY235" fmla="*/ 930349 h 1860222"/>
                <a:gd name="connsiteX236" fmla="*/ 2339163 w 2349795"/>
                <a:gd name="connsiteY236" fmla="*/ 911742 h 1860222"/>
                <a:gd name="connsiteX237" fmla="*/ 2323214 w 2349795"/>
                <a:gd name="connsiteY237" fmla="*/ 861238 h 1860222"/>
                <a:gd name="connsiteX238" fmla="*/ 2315240 w 2349795"/>
                <a:gd name="connsiteY238" fmla="*/ 810733 h 1860222"/>
                <a:gd name="connsiteX239" fmla="*/ 2304607 w 2349795"/>
                <a:gd name="connsiteY239" fmla="*/ 786810 h 1860222"/>
                <a:gd name="connsiteX240" fmla="*/ 2299291 w 2349795"/>
                <a:gd name="connsiteY240" fmla="*/ 773519 h 1860222"/>
                <a:gd name="connsiteX241" fmla="*/ 2293974 w 2349795"/>
                <a:gd name="connsiteY241" fmla="*/ 757570 h 1860222"/>
                <a:gd name="connsiteX242" fmla="*/ 2283342 w 2349795"/>
                <a:gd name="connsiteY242" fmla="*/ 738963 h 1860222"/>
                <a:gd name="connsiteX243" fmla="*/ 2286000 w 2349795"/>
                <a:gd name="connsiteY243"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55181 w 2349795"/>
                <a:gd name="connsiteY100" fmla="*/ 414670 h 1860222"/>
                <a:gd name="connsiteX101" fmla="*/ 217967 w 2349795"/>
                <a:gd name="connsiteY101" fmla="*/ 443910 h 1860222"/>
                <a:gd name="connsiteX102" fmla="*/ 199360 w 2349795"/>
                <a:gd name="connsiteY102" fmla="*/ 457200 h 1860222"/>
                <a:gd name="connsiteX103" fmla="*/ 172779 w 2349795"/>
                <a:gd name="connsiteY103" fmla="*/ 491756 h 1860222"/>
                <a:gd name="connsiteX104" fmla="*/ 164805 w 2349795"/>
                <a:gd name="connsiteY104" fmla="*/ 502389 h 1860222"/>
                <a:gd name="connsiteX105" fmla="*/ 151514 w 2349795"/>
                <a:gd name="connsiteY105" fmla="*/ 513021 h 1860222"/>
                <a:gd name="connsiteX106" fmla="*/ 101009 w 2349795"/>
                <a:gd name="connsiteY106" fmla="*/ 582133 h 1860222"/>
                <a:gd name="connsiteX107" fmla="*/ 90377 w 2349795"/>
                <a:gd name="connsiteY107" fmla="*/ 606056 h 1860222"/>
                <a:gd name="connsiteX108" fmla="*/ 42530 w 2349795"/>
                <a:gd name="connsiteY108" fmla="*/ 704407 h 1860222"/>
                <a:gd name="connsiteX109" fmla="*/ 37214 w 2349795"/>
                <a:gd name="connsiteY109" fmla="*/ 723014 h 1860222"/>
                <a:gd name="connsiteX110" fmla="*/ 26581 w 2349795"/>
                <a:gd name="connsiteY110" fmla="*/ 736305 h 1860222"/>
                <a:gd name="connsiteX111" fmla="*/ 21265 w 2349795"/>
                <a:gd name="connsiteY111" fmla="*/ 816049 h 1860222"/>
                <a:gd name="connsiteX112" fmla="*/ 5316 w 2349795"/>
                <a:gd name="connsiteY112" fmla="*/ 831998 h 1860222"/>
                <a:gd name="connsiteX113" fmla="*/ 0 w 2349795"/>
                <a:gd name="connsiteY113" fmla="*/ 842631 h 1860222"/>
                <a:gd name="connsiteX114" fmla="*/ 15949 w 2349795"/>
                <a:gd name="connsiteY114" fmla="*/ 861238 h 1860222"/>
                <a:gd name="connsiteX115" fmla="*/ 42530 w 2349795"/>
                <a:gd name="connsiteY115" fmla="*/ 890477 h 1860222"/>
                <a:gd name="connsiteX116" fmla="*/ 58479 w 2349795"/>
                <a:gd name="connsiteY116" fmla="*/ 901110 h 1860222"/>
                <a:gd name="connsiteX117" fmla="*/ 71770 w 2349795"/>
                <a:gd name="connsiteY117" fmla="*/ 914400 h 1860222"/>
                <a:gd name="connsiteX118" fmla="*/ 85060 w 2349795"/>
                <a:gd name="connsiteY118" fmla="*/ 922375 h 1860222"/>
                <a:gd name="connsiteX119" fmla="*/ 93035 w 2349795"/>
                <a:gd name="connsiteY119" fmla="*/ 930349 h 1860222"/>
                <a:gd name="connsiteX120" fmla="*/ 108984 w 2349795"/>
                <a:gd name="connsiteY120" fmla="*/ 940982 h 1860222"/>
                <a:gd name="connsiteX121" fmla="*/ 156830 w 2349795"/>
                <a:gd name="connsiteY121" fmla="*/ 986170 h 1860222"/>
                <a:gd name="connsiteX122" fmla="*/ 207335 w 2349795"/>
                <a:gd name="connsiteY122" fmla="*/ 1002119 h 1860222"/>
                <a:gd name="connsiteX123" fmla="*/ 220626 w 2349795"/>
                <a:gd name="connsiteY123" fmla="*/ 1015410 h 1860222"/>
                <a:gd name="connsiteX124" fmla="*/ 257840 w 2349795"/>
                <a:gd name="connsiteY124" fmla="*/ 1036675 h 1860222"/>
                <a:gd name="connsiteX125" fmla="*/ 268472 w 2349795"/>
                <a:gd name="connsiteY125" fmla="*/ 1047307 h 1860222"/>
                <a:gd name="connsiteX126" fmla="*/ 287079 w 2349795"/>
                <a:gd name="connsiteY126" fmla="*/ 1068572 h 1860222"/>
                <a:gd name="connsiteX127" fmla="*/ 321635 w 2349795"/>
                <a:gd name="connsiteY127" fmla="*/ 1100470 h 1860222"/>
                <a:gd name="connsiteX128" fmla="*/ 332267 w 2349795"/>
                <a:gd name="connsiteY128" fmla="*/ 1111103 h 1860222"/>
                <a:gd name="connsiteX129" fmla="*/ 340242 w 2349795"/>
                <a:gd name="connsiteY129" fmla="*/ 1121735 h 1860222"/>
                <a:gd name="connsiteX130" fmla="*/ 353533 w 2349795"/>
                <a:gd name="connsiteY130" fmla="*/ 1132368 h 1860222"/>
                <a:gd name="connsiteX131" fmla="*/ 369481 w 2349795"/>
                <a:gd name="connsiteY131" fmla="*/ 1148317 h 1860222"/>
                <a:gd name="connsiteX132" fmla="*/ 382772 w 2349795"/>
                <a:gd name="connsiteY132" fmla="*/ 1161607 h 1860222"/>
                <a:gd name="connsiteX133" fmla="*/ 414670 w 2349795"/>
                <a:gd name="connsiteY133" fmla="*/ 1185531 h 1860222"/>
                <a:gd name="connsiteX134" fmla="*/ 433277 w 2349795"/>
                <a:gd name="connsiteY134" fmla="*/ 1206796 h 1860222"/>
                <a:gd name="connsiteX135" fmla="*/ 441251 w 2349795"/>
                <a:gd name="connsiteY135" fmla="*/ 1212112 h 1860222"/>
                <a:gd name="connsiteX136" fmla="*/ 454542 w 2349795"/>
                <a:gd name="connsiteY136" fmla="*/ 1228061 h 1860222"/>
                <a:gd name="connsiteX137" fmla="*/ 470491 w 2349795"/>
                <a:gd name="connsiteY137" fmla="*/ 1241352 h 1860222"/>
                <a:gd name="connsiteX138" fmla="*/ 497072 w 2349795"/>
                <a:gd name="connsiteY138" fmla="*/ 1265275 h 1860222"/>
                <a:gd name="connsiteX139" fmla="*/ 531628 w 2349795"/>
                <a:gd name="connsiteY139" fmla="*/ 1281224 h 1860222"/>
                <a:gd name="connsiteX140" fmla="*/ 550235 w 2349795"/>
                <a:gd name="connsiteY140" fmla="*/ 1294514 h 1860222"/>
                <a:gd name="connsiteX141" fmla="*/ 563526 w 2349795"/>
                <a:gd name="connsiteY141" fmla="*/ 1305147 h 1860222"/>
                <a:gd name="connsiteX142" fmla="*/ 571500 w 2349795"/>
                <a:gd name="connsiteY142" fmla="*/ 1307805 h 1860222"/>
                <a:gd name="connsiteX143" fmla="*/ 595423 w 2349795"/>
                <a:gd name="connsiteY143" fmla="*/ 1323754 h 1860222"/>
                <a:gd name="connsiteX144" fmla="*/ 600740 w 2349795"/>
                <a:gd name="connsiteY144" fmla="*/ 1331728 h 1860222"/>
                <a:gd name="connsiteX145" fmla="*/ 627321 w 2349795"/>
                <a:gd name="connsiteY145" fmla="*/ 1345019 h 1860222"/>
                <a:gd name="connsiteX146" fmla="*/ 677826 w 2349795"/>
                <a:gd name="connsiteY146" fmla="*/ 1371600 h 1860222"/>
                <a:gd name="connsiteX147" fmla="*/ 699091 w 2349795"/>
                <a:gd name="connsiteY147" fmla="*/ 1384891 h 1860222"/>
                <a:gd name="connsiteX148" fmla="*/ 709723 w 2349795"/>
                <a:gd name="connsiteY148" fmla="*/ 1390207 h 1860222"/>
                <a:gd name="connsiteX149" fmla="*/ 723014 w 2349795"/>
                <a:gd name="connsiteY149" fmla="*/ 1398182 h 1860222"/>
                <a:gd name="connsiteX150" fmla="*/ 765544 w 2349795"/>
                <a:gd name="connsiteY150" fmla="*/ 1419447 h 1860222"/>
                <a:gd name="connsiteX151" fmla="*/ 781493 w 2349795"/>
                <a:gd name="connsiteY151" fmla="*/ 1424763 h 1860222"/>
                <a:gd name="connsiteX152" fmla="*/ 802758 w 2349795"/>
                <a:gd name="connsiteY152" fmla="*/ 1438054 h 1860222"/>
                <a:gd name="connsiteX153" fmla="*/ 821365 w 2349795"/>
                <a:gd name="connsiteY153" fmla="*/ 1446028 h 1860222"/>
                <a:gd name="connsiteX154" fmla="*/ 842630 w 2349795"/>
                <a:gd name="connsiteY154" fmla="*/ 1459319 h 1860222"/>
                <a:gd name="connsiteX155" fmla="*/ 869212 w 2349795"/>
                <a:gd name="connsiteY155" fmla="*/ 1472610 h 1860222"/>
                <a:gd name="connsiteX156" fmla="*/ 890477 w 2349795"/>
                <a:gd name="connsiteY156" fmla="*/ 1480584 h 1860222"/>
                <a:gd name="connsiteX157" fmla="*/ 906426 w 2349795"/>
                <a:gd name="connsiteY157" fmla="*/ 1491217 h 1860222"/>
                <a:gd name="connsiteX158" fmla="*/ 935665 w 2349795"/>
                <a:gd name="connsiteY158" fmla="*/ 1499191 h 1860222"/>
                <a:gd name="connsiteX159" fmla="*/ 967563 w 2349795"/>
                <a:gd name="connsiteY159" fmla="*/ 1515140 h 1860222"/>
                <a:gd name="connsiteX160" fmla="*/ 994144 w 2349795"/>
                <a:gd name="connsiteY160" fmla="*/ 1523114 h 1860222"/>
                <a:gd name="connsiteX161" fmla="*/ 1018067 w 2349795"/>
                <a:gd name="connsiteY161" fmla="*/ 1531089 h 1860222"/>
                <a:gd name="connsiteX162" fmla="*/ 1039333 w 2349795"/>
                <a:gd name="connsiteY162" fmla="*/ 1544379 h 1860222"/>
                <a:gd name="connsiteX163" fmla="*/ 1076546 w 2349795"/>
                <a:gd name="connsiteY163" fmla="*/ 1560328 h 1860222"/>
                <a:gd name="connsiteX164" fmla="*/ 1111102 w 2349795"/>
                <a:gd name="connsiteY164" fmla="*/ 1570961 h 1860222"/>
                <a:gd name="connsiteX165" fmla="*/ 1127051 w 2349795"/>
                <a:gd name="connsiteY165" fmla="*/ 1578935 h 1860222"/>
                <a:gd name="connsiteX166" fmla="*/ 1150974 w 2349795"/>
                <a:gd name="connsiteY166" fmla="*/ 1586910 h 1860222"/>
                <a:gd name="connsiteX167" fmla="*/ 1166923 w 2349795"/>
                <a:gd name="connsiteY167" fmla="*/ 1597542 h 1860222"/>
                <a:gd name="connsiteX168" fmla="*/ 1169581 w 2349795"/>
                <a:gd name="connsiteY168" fmla="*/ 1605517 h 1860222"/>
                <a:gd name="connsiteX169" fmla="*/ 1172240 w 2349795"/>
                <a:gd name="connsiteY169" fmla="*/ 1616149 h 1860222"/>
                <a:gd name="connsiteX170" fmla="*/ 1180214 w 2349795"/>
                <a:gd name="connsiteY170" fmla="*/ 1626782 h 1860222"/>
                <a:gd name="connsiteX171" fmla="*/ 1193505 w 2349795"/>
                <a:gd name="connsiteY171" fmla="*/ 1640072 h 1860222"/>
                <a:gd name="connsiteX172" fmla="*/ 1209453 w 2349795"/>
                <a:gd name="connsiteY172" fmla="*/ 1656021 h 1860222"/>
                <a:gd name="connsiteX173" fmla="*/ 1217428 w 2349795"/>
                <a:gd name="connsiteY173" fmla="*/ 1663996 h 1860222"/>
                <a:gd name="connsiteX174" fmla="*/ 1222744 w 2349795"/>
                <a:gd name="connsiteY174" fmla="*/ 1674628 h 1860222"/>
                <a:gd name="connsiteX175" fmla="*/ 1241351 w 2349795"/>
                <a:gd name="connsiteY175" fmla="*/ 1685261 h 1860222"/>
                <a:gd name="connsiteX176" fmla="*/ 1251984 w 2349795"/>
                <a:gd name="connsiteY176" fmla="*/ 1693235 h 1860222"/>
                <a:gd name="connsiteX177" fmla="*/ 1270591 w 2349795"/>
                <a:gd name="connsiteY177" fmla="*/ 1698552 h 1860222"/>
                <a:gd name="connsiteX178" fmla="*/ 1297172 w 2349795"/>
                <a:gd name="connsiteY178" fmla="*/ 1709184 h 1860222"/>
                <a:gd name="connsiteX179" fmla="*/ 1310463 w 2349795"/>
                <a:gd name="connsiteY179" fmla="*/ 1714500 h 1860222"/>
                <a:gd name="connsiteX180" fmla="*/ 1339702 w 2349795"/>
                <a:gd name="connsiteY180" fmla="*/ 1730449 h 1860222"/>
                <a:gd name="connsiteX181" fmla="*/ 1345019 w 2349795"/>
                <a:gd name="connsiteY181" fmla="*/ 1735765 h 1860222"/>
                <a:gd name="connsiteX182" fmla="*/ 1371600 w 2349795"/>
                <a:gd name="connsiteY182" fmla="*/ 1746398 h 1860222"/>
                <a:gd name="connsiteX183" fmla="*/ 1384891 w 2349795"/>
                <a:gd name="connsiteY183" fmla="*/ 1754372 h 1860222"/>
                <a:gd name="connsiteX184" fmla="*/ 1416788 w 2349795"/>
                <a:gd name="connsiteY184" fmla="*/ 1767663 h 1860222"/>
                <a:gd name="connsiteX185" fmla="*/ 1430079 w 2349795"/>
                <a:gd name="connsiteY185" fmla="*/ 1780954 h 1860222"/>
                <a:gd name="connsiteX186" fmla="*/ 1440712 w 2349795"/>
                <a:gd name="connsiteY186" fmla="*/ 1786270 h 1860222"/>
                <a:gd name="connsiteX187" fmla="*/ 1475267 w 2349795"/>
                <a:gd name="connsiteY187" fmla="*/ 1812852 h 1860222"/>
                <a:gd name="connsiteX188" fmla="*/ 1501849 w 2349795"/>
                <a:gd name="connsiteY188" fmla="*/ 1828800 h 1860222"/>
                <a:gd name="connsiteX189" fmla="*/ 1520456 w 2349795"/>
                <a:gd name="connsiteY189" fmla="*/ 1831459 h 1860222"/>
                <a:gd name="connsiteX190" fmla="*/ 1533746 w 2349795"/>
                <a:gd name="connsiteY190" fmla="*/ 1836775 h 1860222"/>
                <a:gd name="connsiteX191" fmla="*/ 1592226 w 2349795"/>
                <a:gd name="connsiteY191" fmla="*/ 1844749 h 1860222"/>
                <a:gd name="connsiteX192" fmla="*/ 1727791 w 2349795"/>
                <a:gd name="connsiteY192" fmla="*/ 1842091 h 1860222"/>
                <a:gd name="connsiteX193" fmla="*/ 1741081 w 2349795"/>
                <a:gd name="connsiteY193" fmla="*/ 1826142 h 1860222"/>
                <a:gd name="connsiteX194" fmla="*/ 1775637 w 2349795"/>
                <a:gd name="connsiteY194" fmla="*/ 1820826 h 1860222"/>
                <a:gd name="connsiteX195" fmla="*/ 1794244 w 2349795"/>
                <a:gd name="connsiteY195" fmla="*/ 1815510 h 1860222"/>
                <a:gd name="connsiteX196" fmla="*/ 1786270 w 2349795"/>
                <a:gd name="connsiteY196" fmla="*/ 1818168 h 1860222"/>
                <a:gd name="connsiteX197" fmla="*/ 1823484 w 2349795"/>
                <a:gd name="connsiteY197" fmla="*/ 1812852 h 1860222"/>
                <a:gd name="connsiteX198" fmla="*/ 1850065 w 2349795"/>
                <a:gd name="connsiteY198" fmla="*/ 1796903 h 1860222"/>
                <a:gd name="connsiteX199" fmla="*/ 1871330 w 2349795"/>
                <a:gd name="connsiteY199" fmla="*/ 1786270 h 1860222"/>
                <a:gd name="connsiteX200" fmla="*/ 1879305 w 2349795"/>
                <a:gd name="connsiteY200" fmla="*/ 1780954 h 1860222"/>
                <a:gd name="connsiteX201" fmla="*/ 1887279 w 2349795"/>
                <a:gd name="connsiteY201" fmla="*/ 1770321 h 1860222"/>
                <a:gd name="connsiteX202" fmla="*/ 1940442 w 2349795"/>
                <a:gd name="connsiteY202" fmla="*/ 1754372 h 1860222"/>
                <a:gd name="connsiteX203" fmla="*/ 1959049 w 2349795"/>
                <a:gd name="connsiteY203" fmla="*/ 1743740 h 1860222"/>
                <a:gd name="connsiteX204" fmla="*/ 1969681 w 2349795"/>
                <a:gd name="connsiteY204" fmla="*/ 1733107 h 1860222"/>
                <a:gd name="connsiteX205" fmla="*/ 1982972 w 2349795"/>
                <a:gd name="connsiteY205" fmla="*/ 1722475 h 1860222"/>
                <a:gd name="connsiteX206" fmla="*/ 2001579 w 2349795"/>
                <a:gd name="connsiteY206" fmla="*/ 1695893 h 1860222"/>
                <a:gd name="connsiteX207" fmla="*/ 2014870 w 2349795"/>
                <a:gd name="connsiteY207" fmla="*/ 1679945 h 1860222"/>
                <a:gd name="connsiteX208" fmla="*/ 2038793 w 2349795"/>
                <a:gd name="connsiteY208" fmla="*/ 1663996 h 1860222"/>
                <a:gd name="connsiteX209" fmla="*/ 2044109 w 2349795"/>
                <a:gd name="connsiteY209" fmla="*/ 1658679 h 1860222"/>
                <a:gd name="connsiteX210" fmla="*/ 2054742 w 2349795"/>
                <a:gd name="connsiteY210" fmla="*/ 1653363 h 1860222"/>
                <a:gd name="connsiteX211" fmla="*/ 2060058 w 2349795"/>
                <a:gd name="connsiteY211" fmla="*/ 1642731 h 1860222"/>
                <a:gd name="connsiteX212" fmla="*/ 2073349 w 2349795"/>
                <a:gd name="connsiteY212" fmla="*/ 1634756 h 1860222"/>
                <a:gd name="connsiteX213" fmla="*/ 2094614 w 2349795"/>
                <a:gd name="connsiteY213" fmla="*/ 1621465 h 1860222"/>
                <a:gd name="connsiteX214" fmla="*/ 2107905 w 2349795"/>
                <a:gd name="connsiteY214" fmla="*/ 1610833 h 1860222"/>
                <a:gd name="connsiteX215" fmla="*/ 2115879 w 2349795"/>
                <a:gd name="connsiteY215" fmla="*/ 1605517 h 1860222"/>
                <a:gd name="connsiteX216" fmla="*/ 2121195 w 2349795"/>
                <a:gd name="connsiteY216" fmla="*/ 1594884 h 1860222"/>
                <a:gd name="connsiteX217" fmla="*/ 2129170 w 2349795"/>
                <a:gd name="connsiteY217" fmla="*/ 1589568 h 1860222"/>
                <a:gd name="connsiteX218" fmla="*/ 2158409 w 2349795"/>
                <a:gd name="connsiteY218" fmla="*/ 1565645 h 1860222"/>
                <a:gd name="connsiteX219" fmla="*/ 2171700 w 2349795"/>
                <a:gd name="connsiteY219" fmla="*/ 1552354 h 1860222"/>
                <a:gd name="connsiteX220" fmla="*/ 2179674 w 2349795"/>
                <a:gd name="connsiteY220" fmla="*/ 1539063 h 1860222"/>
                <a:gd name="connsiteX221" fmla="*/ 2195623 w 2349795"/>
                <a:gd name="connsiteY221" fmla="*/ 1528431 h 1860222"/>
                <a:gd name="connsiteX222" fmla="*/ 2216888 w 2349795"/>
                <a:gd name="connsiteY222" fmla="*/ 1496533 h 1860222"/>
                <a:gd name="connsiteX223" fmla="*/ 2232837 w 2349795"/>
                <a:gd name="connsiteY223" fmla="*/ 1483242 h 1860222"/>
                <a:gd name="connsiteX224" fmla="*/ 2238153 w 2349795"/>
                <a:gd name="connsiteY224" fmla="*/ 1472610 h 1860222"/>
                <a:gd name="connsiteX225" fmla="*/ 2254102 w 2349795"/>
                <a:gd name="connsiteY225" fmla="*/ 1451345 h 1860222"/>
                <a:gd name="connsiteX226" fmla="*/ 2286000 w 2349795"/>
                <a:gd name="connsiteY226" fmla="*/ 1416789 h 1860222"/>
                <a:gd name="connsiteX227" fmla="*/ 2299291 w 2349795"/>
                <a:gd name="connsiteY227" fmla="*/ 1390207 h 1860222"/>
                <a:gd name="connsiteX228" fmla="*/ 2315240 w 2349795"/>
                <a:gd name="connsiteY228" fmla="*/ 1360968 h 1860222"/>
                <a:gd name="connsiteX229" fmla="*/ 2331188 w 2349795"/>
                <a:gd name="connsiteY229" fmla="*/ 1331728 h 1860222"/>
                <a:gd name="connsiteX230" fmla="*/ 2333846 w 2349795"/>
                <a:gd name="connsiteY230" fmla="*/ 1315779 h 1860222"/>
                <a:gd name="connsiteX231" fmla="*/ 2336505 w 2349795"/>
                <a:gd name="connsiteY231" fmla="*/ 1307805 h 1860222"/>
                <a:gd name="connsiteX232" fmla="*/ 2341821 w 2349795"/>
                <a:gd name="connsiteY232" fmla="*/ 1273249 h 1860222"/>
                <a:gd name="connsiteX233" fmla="*/ 2349795 w 2349795"/>
                <a:gd name="connsiteY233" fmla="*/ 1089838 h 1860222"/>
                <a:gd name="connsiteX234" fmla="*/ 2344479 w 2349795"/>
                <a:gd name="connsiteY234" fmla="*/ 930349 h 1860222"/>
                <a:gd name="connsiteX235" fmla="*/ 2339163 w 2349795"/>
                <a:gd name="connsiteY235" fmla="*/ 911742 h 1860222"/>
                <a:gd name="connsiteX236" fmla="*/ 2323214 w 2349795"/>
                <a:gd name="connsiteY236" fmla="*/ 861238 h 1860222"/>
                <a:gd name="connsiteX237" fmla="*/ 2315240 w 2349795"/>
                <a:gd name="connsiteY237" fmla="*/ 810733 h 1860222"/>
                <a:gd name="connsiteX238" fmla="*/ 2304607 w 2349795"/>
                <a:gd name="connsiteY238" fmla="*/ 786810 h 1860222"/>
                <a:gd name="connsiteX239" fmla="*/ 2299291 w 2349795"/>
                <a:gd name="connsiteY239" fmla="*/ 773519 h 1860222"/>
                <a:gd name="connsiteX240" fmla="*/ 2293974 w 2349795"/>
                <a:gd name="connsiteY240" fmla="*/ 757570 h 1860222"/>
                <a:gd name="connsiteX241" fmla="*/ 2283342 w 2349795"/>
                <a:gd name="connsiteY241" fmla="*/ 738963 h 1860222"/>
                <a:gd name="connsiteX242" fmla="*/ 2286000 w 2349795"/>
                <a:gd name="connsiteY242"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55181 w 2349795"/>
                <a:gd name="connsiteY100" fmla="*/ 414670 h 1860222"/>
                <a:gd name="connsiteX101" fmla="*/ 217967 w 2349795"/>
                <a:gd name="connsiteY101" fmla="*/ 443910 h 1860222"/>
                <a:gd name="connsiteX102" fmla="*/ 199360 w 2349795"/>
                <a:gd name="connsiteY102" fmla="*/ 457200 h 1860222"/>
                <a:gd name="connsiteX103" fmla="*/ 172779 w 2349795"/>
                <a:gd name="connsiteY103" fmla="*/ 491756 h 1860222"/>
                <a:gd name="connsiteX104" fmla="*/ 164805 w 2349795"/>
                <a:gd name="connsiteY104" fmla="*/ 502389 h 1860222"/>
                <a:gd name="connsiteX105" fmla="*/ 101009 w 2349795"/>
                <a:gd name="connsiteY105" fmla="*/ 582133 h 1860222"/>
                <a:gd name="connsiteX106" fmla="*/ 90377 w 2349795"/>
                <a:gd name="connsiteY106" fmla="*/ 606056 h 1860222"/>
                <a:gd name="connsiteX107" fmla="*/ 42530 w 2349795"/>
                <a:gd name="connsiteY107" fmla="*/ 704407 h 1860222"/>
                <a:gd name="connsiteX108" fmla="*/ 37214 w 2349795"/>
                <a:gd name="connsiteY108" fmla="*/ 723014 h 1860222"/>
                <a:gd name="connsiteX109" fmla="*/ 26581 w 2349795"/>
                <a:gd name="connsiteY109" fmla="*/ 736305 h 1860222"/>
                <a:gd name="connsiteX110" fmla="*/ 21265 w 2349795"/>
                <a:gd name="connsiteY110" fmla="*/ 816049 h 1860222"/>
                <a:gd name="connsiteX111" fmla="*/ 5316 w 2349795"/>
                <a:gd name="connsiteY111" fmla="*/ 831998 h 1860222"/>
                <a:gd name="connsiteX112" fmla="*/ 0 w 2349795"/>
                <a:gd name="connsiteY112" fmla="*/ 842631 h 1860222"/>
                <a:gd name="connsiteX113" fmla="*/ 15949 w 2349795"/>
                <a:gd name="connsiteY113" fmla="*/ 861238 h 1860222"/>
                <a:gd name="connsiteX114" fmla="*/ 42530 w 2349795"/>
                <a:gd name="connsiteY114" fmla="*/ 890477 h 1860222"/>
                <a:gd name="connsiteX115" fmla="*/ 58479 w 2349795"/>
                <a:gd name="connsiteY115" fmla="*/ 901110 h 1860222"/>
                <a:gd name="connsiteX116" fmla="*/ 71770 w 2349795"/>
                <a:gd name="connsiteY116" fmla="*/ 914400 h 1860222"/>
                <a:gd name="connsiteX117" fmla="*/ 85060 w 2349795"/>
                <a:gd name="connsiteY117" fmla="*/ 922375 h 1860222"/>
                <a:gd name="connsiteX118" fmla="*/ 93035 w 2349795"/>
                <a:gd name="connsiteY118" fmla="*/ 930349 h 1860222"/>
                <a:gd name="connsiteX119" fmla="*/ 108984 w 2349795"/>
                <a:gd name="connsiteY119" fmla="*/ 940982 h 1860222"/>
                <a:gd name="connsiteX120" fmla="*/ 156830 w 2349795"/>
                <a:gd name="connsiteY120" fmla="*/ 986170 h 1860222"/>
                <a:gd name="connsiteX121" fmla="*/ 207335 w 2349795"/>
                <a:gd name="connsiteY121" fmla="*/ 1002119 h 1860222"/>
                <a:gd name="connsiteX122" fmla="*/ 220626 w 2349795"/>
                <a:gd name="connsiteY122" fmla="*/ 1015410 h 1860222"/>
                <a:gd name="connsiteX123" fmla="*/ 257840 w 2349795"/>
                <a:gd name="connsiteY123" fmla="*/ 1036675 h 1860222"/>
                <a:gd name="connsiteX124" fmla="*/ 268472 w 2349795"/>
                <a:gd name="connsiteY124" fmla="*/ 1047307 h 1860222"/>
                <a:gd name="connsiteX125" fmla="*/ 287079 w 2349795"/>
                <a:gd name="connsiteY125" fmla="*/ 1068572 h 1860222"/>
                <a:gd name="connsiteX126" fmla="*/ 321635 w 2349795"/>
                <a:gd name="connsiteY126" fmla="*/ 1100470 h 1860222"/>
                <a:gd name="connsiteX127" fmla="*/ 332267 w 2349795"/>
                <a:gd name="connsiteY127" fmla="*/ 1111103 h 1860222"/>
                <a:gd name="connsiteX128" fmla="*/ 340242 w 2349795"/>
                <a:gd name="connsiteY128" fmla="*/ 1121735 h 1860222"/>
                <a:gd name="connsiteX129" fmla="*/ 353533 w 2349795"/>
                <a:gd name="connsiteY129" fmla="*/ 1132368 h 1860222"/>
                <a:gd name="connsiteX130" fmla="*/ 369481 w 2349795"/>
                <a:gd name="connsiteY130" fmla="*/ 1148317 h 1860222"/>
                <a:gd name="connsiteX131" fmla="*/ 382772 w 2349795"/>
                <a:gd name="connsiteY131" fmla="*/ 1161607 h 1860222"/>
                <a:gd name="connsiteX132" fmla="*/ 414670 w 2349795"/>
                <a:gd name="connsiteY132" fmla="*/ 1185531 h 1860222"/>
                <a:gd name="connsiteX133" fmla="*/ 433277 w 2349795"/>
                <a:gd name="connsiteY133" fmla="*/ 1206796 h 1860222"/>
                <a:gd name="connsiteX134" fmla="*/ 441251 w 2349795"/>
                <a:gd name="connsiteY134" fmla="*/ 1212112 h 1860222"/>
                <a:gd name="connsiteX135" fmla="*/ 454542 w 2349795"/>
                <a:gd name="connsiteY135" fmla="*/ 1228061 h 1860222"/>
                <a:gd name="connsiteX136" fmla="*/ 470491 w 2349795"/>
                <a:gd name="connsiteY136" fmla="*/ 1241352 h 1860222"/>
                <a:gd name="connsiteX137" fmla="*/ 497072 w 2349795"/>
                <a:gd name="connsiteY137" fmla="*/ 1265275 h 1860222"/>
                <a:gd name="connsiteX138" fmla="*/ 531628 w 2349795"/>
                <a:gd name="connsiteY138" fmla="*/ 1281224 h 1860222"/>
                <a:gd name="connsiteX139" fmla="*/ 550235 w 2349795"/>
                <a:gd name="connsiteY139" fmla="*/ 1294514 h 1860222"/>
                <a:gd name="connsiteX140" fmla="*/ 563526 w 2349795"/>
                <a:gd name="connsiteY140" fmla="*/ 1305147 h 1860222"/>
                <a:gd name="connsiteX141" fmla="*/ 571500 w 2349795"/>
                <a:gd name="connsiteY141" fmla="*/ 1307805 h 1860222"/>
                <a:gd name="connsiteX142" fmla="*/ 595423 w 2349795"/>
                <a:gd name="connsiteY142" fmla="*/ 1323754 h 1860222"/>
                <a:gd name="connsiteX143" fmla="*/ 600740 w 2349795"/>
                <a:gd name="connsiteY143" fmla="*/ 1331728 h 1860222"/>
                <a:gd name="connsiteX144" fmla="*/ 627321 w 2349795"/>
                <a:gd name="connsiteY144" fmla="*/ 1345019 h 1860222"/>
                <a:gd name="connsiteX145" fmla="*/ 677826 w 2349795"/>
                <a:gd name="connsiteY145" fmla="*/ 1371600 h 1860222"/>
                <a:gd name="connsiteX146" fmla="*/ 699091 w 2349795"/>
                <a:gd name="connsiteY146" fmla="*/ 1384891 h 1860222"/>
                <a:gd name="connsiteX147" fmla="*/ 709723 w 2349795"/>
                <a:gd name="connsiteY147" fmla="*/ 1390207 h 1860222"/>
                <a:gd name="connsiteX148" fmla="*/ 723014 w 2349795"/>
                <a:gd name="connsiteY148" fmla="*/ 1398182 h 1860222"/>
                <a:gd name="connsiteX149" fmla="*/ 765544 w 2349795"/>
                <a:gd name="connsiteY149" fmla="*/ 1419447 h 1860222"/>
                <a:gd name="connsiteX150" fmla="*/ 781493 w 2349795"/>
                <a:gd name="connsiteY150" fmla="*/ 1424763 h 1860222"/>
                <a:gd name="connsiteX151" fmla="*/ 802758 w 2349795"/>
                <a:gd name="connsiteY151" fmla="*/ 1438054 h 1860222"/>
                <a:gd name="connsiteX152" fmla="*/ 821365 w 2349795"/>
                <a:gd name="connsiteY152" fmla="*/ 1446028 h 1860222"/>
                <a:gd name="connsiteX153" fmla="*/ 842630 w 2349795"/>
                <a:gd name="connsiteY153" fmla="*/ 1459319 h 1860222"/>
                <a:gd name="connsiteX154" fmla="*/ 869212 w 2349795"/>
                <a:gd name="connsiteY154" fmla="*/ 1472610 h 1860222"/>
                <a:gd name="connsiteX155" fmla="*/ 890477 w 2349795"/>
                <a:gd name="connsiteY155" fmla="*/ 1480584 h 1860222"/>
                <a:gd name="connsiteX156" fmla="*/ 906426 w 2349795"/>
                <a:gd name="connsiteY156" fmla="*/ 1491217 h 1860222"/>
                <a:gd name="connsiteX157" fmla="*/ 935665 w 2349795"/>
                <a:gd name="connsiteY157" fmla="*/ 1499191 h 1860222"/>
                <a:gd name="connsiteX158" fmla="*/ 967563 w 2349795"/>
                <a:gd name="connsiteY158" fmla="*/ 1515140 h 1860222"/>
                <a:gd name="connsiteX159" fmla="*/ 994144 w 2349795"/>
                <a:gd name="connsiteY159" fmla="*/ 1523114 h 1860222"/>
                <a:gd name="connsiteX160" fmla="*/ 1018067 w 2349795"/>
                <a:gd name="connsiteY160" fmla="*/ 1531089 h 1860222"/>
                <a:gd name="connsiteX161" fmla="*/ 1039333 w 2349795"/>
                <a:gd name="connsiteY161" fmla="*/ 1544379 h 1860222"/>
                <a:gd name="connsiteX162" fmla="*/ 1076546 w 2349795"/>
                <a:gd name="connsiteY162" fmla="*/ 1560328 h 1860222"/>
                <a:gd name="connsiteX163" fmla="*/ 1111102 w 2349795"/>
                <a:gd name="connsiteY163" fmla="*/ 1570961 h 1860222"/>
                <a:gd name="connsiteX164" fmla="*/ 1127051 w 2349795"/>
                <a:gd name="connsiteY164" fmla="*/ 1578935 h 1860222"/>
                <a:gd name="connsiteX165" fmla="*/ 1150974 w 2349795"/>
                <a:gd name="connsiteY165" fmla="*/ 1586910 h 1860222"/>
                <a:gd name="connsiteX166" fmla="*/ 1166923 w 2349795"/>
                <a:gd name="connsiteY166" fmla="*/ 1597542 h 1860222"/>
                <a:gd name="connsiteX167" fmla="*/ 1169581 w 2349795"/>
                <a:gd name="connsiteY167" fmla="*/ 1605517 h 1860222"/>
                <a:gd name="connsiteX168" fmla="*/ 1172240 w 2349795"/>
                <a:gd name="connsiteY168" fmla="*/ 1616149 h 1860222"/>
                <a:gd name="connsiteX169" fmla="*/ 1180214 w 2349795"/>
                <a:gd name="connsiteY169" fmla="*/ 1626782 h 1860222"/>
                <a:gd name="connsiteX170" fmla="*/ 1193505 w 2349795"/>
                <a:gd name="connsiteY170" fmla="*/ 1640072 h 1860222"/>
                <a:gd name="connsiteX171" fmla="*/ 1209453 w 2349795"/>
                <a:gd name="connsiteY171" fmla="*/ 1656021 h 1860222"/>
                <a:gd name="connsiteX172" fmla="*/ 1217428 w 2349795"/>
                <a:gd name="connsiteY172" fmla="*/ 1663996 h 1860222"/>
                <a:gd name="connsiteX173" fmla="*/ 1222744 w 2349795"/>
                <a:gd name="connsiteY173" fmla="*/ 1674628 h 1860222"/>
                <a:gd name="connsiteX174" fmla="*/ 1241351 w 2349795"/>
                <a:gd name="connsiteY174" fmla="*/ 1685261 h 1860222"/>
                <a:gd name="connsiteX175" fmla="*/ 1251984 w 2349795"/>
                <a:gd name="connsiteY175" fmla="*/ 1693235 h 1860222"/>
                <a:gd name="connsiteX176" fmla="*/ 1270591 w 2349795"/>
                <a:gd name="connsiteY176" fmla="*/ 1698552 h 1860222"/>
                <a:gd name="connsiteX177" fmla="*/ 1297172 w 2349795"/>
                <a:gd name="connsiteY177" fmla="*/ 1709184 h 1860222"/>
                <a:gd name="connsiteX178" fmla="*/ 1310463 w 2349795"/>
                <a:gd name="connsiteY178" fmla="*/ 1714500 h 1860222"/>
                <a:gd name="connsiteX179" fmla="*/ 1339702 w 2349795"/>
                <a:gd name="connsiteY179" fmla="*/ 1730449 h 1860222"/>
                <a:gd name="connsiteX180" fmla="*/ 1345019 w 2349795"/>
                <a:gd name="connsiteY180" fmla="*/ 1735765 h 1860222"/>
                <a:gd name="connsiteX181" fmla="*/ 1371600 w 2349795"/>
                <a:gd name="connsiteY181" fmla="*/ 1746398 h 1860222"/>
                <a:gd name="connsiteX182" fmla="*/ 1384891 w 2349795"/>
                <a:gd name="connsiteY182" fmla="*/ 1754372 h 1860222"/>
                <a:gd name="connsiteX183" fmla="*/ 1416788 w 2349795"/>
                <a:gd name="connsiteY183" fmla="*/ 1767663 h 1860222"/>
                <a:gd name="connsiteX184" fmla="*/ 1430079 w 2349795"/>
                <a:gd name="connsiteY184" fmla="*/ 1780954 h 1860222"/>
                <a:gd name="connsiteX185" fmla="*/ 1440712 w 2349795"/>
                <a:gd name="connsiteY185" fmla="*/ 1786270 h 1860222"/>
                <a:gd name="connsiteX186" fmla="*/ 1475267 w 2349795"/>
                <a:gd name="connsiteY186" fmla="*/ 1812852 h 1860222"/>
                <a:gd name="connsiteX187" fmla="*/ 1501849 w 2349795"/>
                <a:gd name="connsiteY187" fmla="*/ 1828800 h 1860222"/>
                <a:gd name="connsiteX188" fmla="*/ 1520456 w 2349795"/>
                <a:gd name="connsiteY188" fmla="*/ 1831459 h 1860222"/>
                <a:gd name="connsiteX189" fmla="*/ 1533746 w 2349795"/>
                <a:gd name="connsiteY189" fmla="*/ 1836775 h 1860222"/>
                <a:gd name="connsiteX190" fmla="*/ 1592226 w 2349795"/>
                <a:gd name="connsiteY190" fmla="*/ 1844749 h 1860222"/>
                <a:gd name="connsiteX191" fmla="*/ 1727791 w 2349795"/>
                <a:gd name="connsiteY191" fmla="*/ 1842091 h 1860222"/>
                <a:gd name="connsiteX192" fmla="*/ 1741081 w 2349795"/>
                <a:gd name="connsiteY192" fmla="*/ 1826142 h 1860222"/>
                <a:gd name="connsiteX193" fmla="*/ 1775637 w 2349795"/>
                <a:gd name="connsiteY193" fmla="*/ 1820826 h 1860222"/>
                <a:gd name="connsiteX194" fmla="*/ 1794244 w 2349795"/>
                <a:gd name="connsiteY194" fmla="*/ 1815510 h 1860222"/>
                <a:gd name="connsiteX195" fmla="*/ 1786270 w 2349795"/>
                <a:gd name="connsiteY195" fmla="*/ 1818168 h 1860222"/>
                <a:gd name="connsiteX196" fmla="*/ 1823484 w 2349795"/>
                <a:gd name="connsiteY196" fmla="*/ 1812852 h 1860222"/>
                <a:gd name="connsiteX197" fmla="*/ 1850065 w 2349795"/>
                <a:gd name="connsiteY197" fmla="*/ 1796903 h 1860222"/>
                <a:gd name="connsiteX198" fmla="*/ 1871330 w 2349795"/>
                <a:gd name="connsiteY198" fmla="*/ 1786270 h 1860222"/>
                <a:gd name="connsiteX199" fmla="*/ 1879305 w 2349795"/>
                <a:gd name="connsiteY199" fmla="*/ 1780954 h 1860222"/>
                <a:gd name="connsiteX200" fmla="*/ 1887279 w 2349795"/>
                <a:gd name="connsiteY200" fmla="*/ 1770321 h 1860222"/>
                <a:gd name="connsiteX201" fmla="*/ 1940442 w 2349795"/>
                <a:gd name="connsiteY201" fmla="*/ 1754372 h 1860222"/>
                <a:gd name="connsiteX202" fmla="*/ 1959049 w 2349795"/>
                <a:gd name="connsiteY202" fmla="*/ 1743740 h 1860222"/>
                <a:gd name="connsiteX203" fmla="*/ 1969681 w 2349795"/>
                <a:gd name="connsiteY203" fmla="*/ 1733107 h 1860222"/>
                <a:gd name="connsiteX204" fmla="*/ 1982972 w 2349795"/>
                <a:gd name="connsiteY204" fmla="*/ 1722475 h 1860222"/>
                <a:gd name="connsiteX205" fmla="*/ 2001579 w 2349795"/>
                <a:gd name="connsiteY205" fmla="*/ 1695893 h 1860222"/>
                <a:gd name="connsiteX206" fmla="*/ 2014870 w 2349795"/>
                <a:gd name="connsiteY206" fmla="*/ 1679945 h 1860222"/>
                <a:gd name="connsiteX207" fmla="*/ 2038793 w 2349795"/>
                <a:gd name="connsiteY207" fmla="*/ 1663996 h 1860222"/>
                <a:gd name="connsiteX208" fmla="*/ 2044109 w 2349795"/>
                <a:gd name="connsiteY208" fmla="*/ 1658679 h 1860222"/>
                <a:gd name="connsiteX209" fmla="*/ 2054742 w 2349795"/>
                <a:gd name="connsiteY209" fmla="*/ 1653363 h 1860222"/>
                <a:gd name="connsiteX210" fmla="*/ 2060058 w 2349795"/>
                <a:gd name="connsiteY210" fmla="*/ 1642731 h 1860222"/>
                <a:gd name="connsiteX211" fmla="*/ 2073349 w 2349795"/>
                <a:gd name="connsiteY211" fmla="*/ 1634756 h 1860222"/>
                <a:gd name="connsiteX212" fmla="*/ 2094614 w 2349795"/>
                <a:gd name="connsiteY212" fmla="*/ 1621465 h 1860222"/>
                <a:gd name="connsiteX213" fmla="*/ 2107905 w 2349795"/>
                <a:gd name="connsiteY213" fmla="*/ 1610833 h 1860222"/>
                <a:gd name="connsiteX214" fmla="*/ 2115879 w 2349795"/>
                <a:gd name="connsiteY214" fmla="*/ 1605517 h 1860222"/>
                <a:gd name="connsiteX215" fmla="*/ 2121195 w 2349795"/>
                <a:gd name="connsiteY215" fmla="*/ 1594884 h 1860222"/>
                <a:gd name="connsiteX216" fmla="*/ 2129170 w 2349795"/>
                <a:gd name="connsiteY216" fmla="*/ 1589568 h 1860222"/>
                <a:gd name="connsiteX217" fmla="*/ 2158409 w 2349795"/>
                <a:gd name="connsiteY217" fmla="*/ 1565645 h 1860222"/>
                <a:gd name="connsiteX218" fmla="*/ 2171700 w 2349795"/>
                <a:gd name="connsiteY218" fmla="*/ 1552354 h 1860222"/>
                <a:gd name="connsiteX219" fmla="*/ 2179674 w 2349795"/>
                <a:gd name="connsiteY219" fmla="*/ 1539063 h 1860222"/>
                <a:gd name="connsiteX220" fmla="*/ 2195623 w 2349795"/>
                <a:gd name="connsiteY220" fmla="*/ 1528431 h 1860222"/>
                <a:gd name="connsiteX221" fmla="*/ 2216888 w 2349795"/>
                <a:gd name="connsiteY221" fmla="*/ 1496533 h 1860222"/>
                <a:gd name="connsiteX222" fmla="*/ 2232837 w 2349795"/>
                <a:gd name="connsiteY222" fmla="*/ 1483242 h 1860222"/>
                <a:gd name="connsiteX223" fmla="*/ 2238153 w 2349795"/>
                <a:gd name="connsiteY223" fmla="*/ 1472610 h 1860222"/>
                <a:gd name="connsiteX224" fmla="*/ 2254102 w 2349795"/>
                <a:gd name="connsiteY224" fmla="*/ 1451345 h 1860222"/>
                <a:gd name="connsiteX225" fmla="*/ 2286000 w 2349795"/>
                <a:gd name="connsiteY225" fmla="*/ 1416789 h 1860222"/>
                <a:gd name="connsiteX226" fmla="*/ 2299291 w 2349795"/>
                <a:gd name="connsiteY226" fmla="*/ 1390207 h 1860222"/>
                <a:gd name="connsiteX227" fmla="*/ 2315240 w 2349795"/>
                <a:gd name="connsiteY227" fmla="*/ 1360968 h 1860222"/>
                <a:gd name="connsiteX228" fmla="*/ 2331188 w 2349795"/>
                <a:gd name="connsiteY228" fmla="*/ 1331728 h 1860222"/>
                <a:gd name="connsiteX229" fmla="*/ 2333846 w 2349795"/>
                <a:gd name="connsiteY229" fmla="*/ 1315779 h 1860222"/>
                <a:gd name="connsiteX230" fmla="*/ 2336505 w 2349795"/>
                <a:gd name="connsiteY230" fmla="*/ 1307805 h 1860222"/>
                <a:gd name="connsiteX231" fmla="*/ 2341821 w 2349795"/>
                <a:gd name="connsiteY231" fmla="*/ 1273249 h 1860222"/>
                <a:gd name="connsiteX232" fmla="*/ 2349795 w 2349795"/>
                <a:gd name="connsiteY232" fmla="*/ 1089838 h 1860222"/>
                <a:gd name="connsiteX233" fmla="*/ 2344479 w 2349795"/>
                <a:gd name="connsiteY233" fmla="*/ 930349 h 1860222"/>
                <a:gd name="connsiteX234" fmla="*/ 2339163 w 2349795"/>
                <a:gd name="connsiteY234" fmla="*/ 911742 h 1860222"/>
                <a:gd name="connsiteX235" fmla="*/ 2323214 w 2349795"/>
                <a:gd name="connsiteY235" fmla="*/ 861238 h 1860222"/>
                <a:gd name="connsiteX236" fmla="*/ 2315240 w 2349795"/>
                <a:gd name="connsiteY236" fmla="*/ 810733 h 1860222"/>
                <a:gd name="connsiteX237" fmla="*/ 2304607 w 2349795"/>
                <a:gd name="connsiteY237" fmla="*/ 786810 h 1860222"/>
                <a:gd name="connsiteX238" fmla="*/ 2299291 w 2349795"/>
                <a:gd name="connsiteY238" fmla="*/ 773519 h 1860222"/>
                <a:gd name="connsiteX239" fmla="*/ 2293974 w 2349795"/>
                <a:gd name="connsiteY239" fmla="*/ 757570 h 1860222"/>
                <a:gd name="connsiteX240" fmla="*/ 2283342 w 2349795"/>
                <a:gd name="connsiteY240" fmla="*/ 738963 h 1860222"/>
                <a:gd name="connsiteX241" fmla="*/ 2286000 w 2349795"/>
                <a:gd name="connsiteY241"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55181 w 2349795"/>
                <a:gd name="connsiteY100" fmla="*/ 414670 h 1860222"/>
                <a:gd name="connsiteX101" fmla="*/ 217967 w 2349795"/>
                <a:gd name="connsiteY101" fmla="*/ 443910 h 1860222"/>
                <a:gd name="connsiteX102" fmla="*/ 199360 w 2349795"/>
                <a:gd name="connsiteY102" fmla="*/ 457200 h 1860222"/>
                <a:gd name="connsiteX103" fmla="*/ 172779 w 2349795"/>
                <a:gd name="connsiteY103" fmla="*/ 491756 h 1860222"/>
                <a:gd name="connsiteX104" fmla="*/ 101009 w 2349795"/>
                <a:gd name="connsiteY104" fmla="*/ 582133 h 1860222"/>
                <a:gd name="connsiteX105" fmla="*/ 90377 w 2349795"/>
                <a:gd name="connsiteY105" fmla="*/ 606056 h 1860222"/>
                <a:gd name="connsiteX106" fmla="*/ 42530 w 2349795"/>
                <a:gd name="connsiteY106" fmla="*/ 704407 h 1860222"/>
                <a:gd name="connsiteX107" fmla="*/ 37214 w 2349795"/>
                <a:gd name="connsiteY107" fmla="*/ 723014 h 1860222"/>
                <a:gd name="connsiteX108" fmla="*/ 26581 w 2349795"/>
                <a:gd name="connsiteY108" fmla="*/ 736305 h 1860222"/>
                <a:gd name="connsiteX109" fmla="*/ 21265 w 2349795"/>
                <a:gd name="connsiteY109" fmla="*/ 816049 h 1860222"/>
                <a:gd name="connsiteX110" fmla="*/ 5316 w 2349795"/>
                <a:gd name="connsiteY110" fmla="*/ 831998 h 1860222"/>
                <a:gd name="connsiteX111" fmla="*/ 0 w 2349795"/>
                <a:gd name="connsiteY111" fmla="*/ 842631 h 1860222"/>
                <a:gd name="connsiteX112" fmla="*/ 15949 w 2349795"/>
                <a:gd name="connsiteY112" fmla="*/ 861238 h 1860222"/>
                <a:gd name="connsiteX113" fmla="*/ 42530 w 2349795"/>
                <a:gd name="connsiteY113" fmla="*/ 890477 h 1860222"/>
                <a:gd name="connsiteX114" fmla="*/ 58479 w 2349795"/>
                <a:gd name="connsiteY114" fmla="*/ 901110 h 1860222"/>
                <a:gd name="connsiteX115" fmla="*/ 71770 w 2349795"/>
                <a:gd name="connsiteY115" fmla="*/ 914400 h 1860222"/>
                <a:gd name="connsiteX116" fmla="*/ 85060 w 2349795"/>
                <a:gd name="connsiteY116" fmla="*/ 922375 h 1860222"/>
                <a:gd name="connsiteX117" fmla="*/ 93035 w 2349795"/>
                <a:gd name="connsiteY117" fmla="*/ 930349 h 1860222"/>
                <a:gd name="connsiteX118" fmla="*/ 108984 w 2349795"/>
                <a:gd name="connsiteY118" fmla="*/ 940982 h 1860222"/>
                <a:gd name="connsiteX119" fmla="*/ 156830 w 2349795"/>
                <a:gd name="connsiteY119" fmla="*/ 986170 h 1860222"/>
                <a:gd name="connsiteX120" fmla="*/ 207335 w 2349795"/>
                <a:gd name="connsiteY120" fmla="*/ 1002119 h 1860222"/>
                <a:gd name="connsiteX121" fmla="*/ 220626 w 2349795"/>
                <a:gd name="connsiteY121" fmla="*/ 1015410 h 1860222"/>
                <a:gd name="connsiteX122" fmla="*/ 257840 w 2349795"/>
                <a:gd name="connsiteY122" fmla="*/ 1036675 h 1860222"/>
                <a:gd name="connsiteX123" fmla="*/ 268472 w 2349795"/>
                <a:gd name="connsiteY123" fmla="*/ 1047307 h 1860222"/>
                <a:gd name="connsiteX124" fmla="*/ 287079 w 2349795"/>
                <a:gd name="connsiteY124" fmla="*/ 1068572 h 1860222"/>
                <a:gd name="connsiteX125" fmla="*/ 321635 w 2349795"/>
                <a:gd name="connsiteY125" fmla="*/ 1100470 h 1860222"/>
                <a:gd name="connsiteX126" fmla="*/ 332267 w 2349795"/>
                <a:gd name="connsiteY126" fmla="*/ 1111103 h 1860222"/>
                <a:gd name="connsiteX127" fmla="*/ 340242 w 2349795"/>
                <a:gd name="connsiteY127" fmla="*/ 1121735 h 1860222"/>
                <a:gd name="connsiteX128" fmla="*/ 353533 w 2349795"/>
                <a:gd name="connsiteY128" fmla="*/ 1132368 h 1860222"/>
                <a:gd name="connsiteX129" fmla="*/ 369481 w 2349795"/>
                <a:gd name="connsiteY129" fmla="*/ 1148317 h 1860222"/>
                <a:gd name="connsiteX130" fmla="*/ 382772 w 2349795"/>
                <a:gd name="connsiteY130" fmla="*/ 1161607 h 1860222"/>
                <a:gd name="connsiteX131" fmla="*/ 414670 w 2349795"/>
                <a:gd name="connsiteY131" fmla="*/ 1185531 h 1860222"/>
                <a:gd name="connsiteX132" fmla="*/ 433277 w 2349795"/>
                <a:gd name="connsiteY132" fmla="*/ 1206796 h 1860222"/>
                <a:gd name="connsiteX133" fmla="*/ 441251 w 2349795"/>
                <a:gd name="connsiteY133" fmla="*/ 1212112 h 1860222"/>
                <a:gd name="connsiteX134" fmla="*/ 454542 w 2349795"/>
                <a:gd name="connsiteY134" fmla="*/ 1228061 h 1860222"/>
                <a:gd name="connsiteX135" fmla="*/ 470491 w 2349795"/>
                <a:gd name="connsiteY135" fmla="*/ 1241352 h 1860222"/>
                <a:gd name="connsiteX136" fmla="*/ 497072 w 2349795"/>
                <a:gd name="connsiteY136" fmla="*/ 1265275 h 1860222"/>
                <a:gd name="connsiteX137" fmla="*/ 531628 w 2349795"/>
                <a:gd name="connsiteY137" fmla="*/ 1281224 h 1860222"/>
                <a:gd name="connsiteX138" fmla="*/ 550235 w 2349795"/>
                <a:gd name="connsiteY138" fmla="*/ 1294514 h 1860222"/>
                <a:gd name="connsiteX139" fmla="*/ 563526 w 2349795"/>
                <a:gd name="connsiteY139" fmla="*/ 1305147 h 1860222"/>
                <a:gd name="connsiteX140" fmla="*/ 571500 w 2349795"/>
                <a:gd name="connsiteY140" fmla="*/ 1307805 h 1860222"/>
                <a:gd name="connsiteX141" fmla="*/ 595423 w 2349795"/>
                <a:gd name="connsiteY141" fmla="*/ 1323754 h 1860222"/>
                <a:gd name="connsiteX142" fmla="*/ 600740 w 2349795"/>
                <a:gd name="connsiteY142" fmla="*/ 1331728 h 1860222"/>
                <a:gd name="connsiteX143" fmla="*/ 627321 w 2349795"/>
                <a:gd name="connsiteY143" fmla="*/ 1345019 h 1860222"/>
                <a:gd name="connsiteX144" fmla="*/ 677826 w 2349795"/>
                <a:gd name="connsiteY144" fmla="*/ 1371600 h 1860222"/>
                <a:gd name="connsiteX145" fmla="*/ 699091 w 2349795"/>
                <a:gd name="connsiteY145" fmla="*/ 1384891 h 1860222"/>
                <a:gd name="connsiteX146" fmla="*/ 709723 w 2349795"/>
                <a:gd name="connsiteY146" fmla="*/ 1390207 h 1860222"/>
                <a:gd name="connsiteX147" fmla="*/ 723014 w 2349795"/>
                <a:gd name="connsiteY147" fmla="*/ 1398182 h 1860222"/>
                <a:gd name="connsiteX148" fmla="*/ 765544 w 2349795"/>
                <a:gd name="connsiteY148" fmla="*/ 1419447 h 1860222"/>
                <a:gd name="connsiteX149" fmla="*/ 781493 w 2349795"/>
                <a:gd name="connsiteY149" fmla="*/ 1424763 h 1860222"/>
                <a:gd name="connsiteX150" fmla="*/ 802758 w 2349795"/>
                <a:gd name="connsiteY150" fmla="*/ 1438054 h 1860222"/>
                <a:gd name="connsiteX151" fmla="*/ 821365 w 2349795"/>
                <a:gd name="connsiteY151" fmla="*/ 1446028 h 1860222"/>
                <a:gd name="connsiteX152" fmla="*/ 842630 w 2349795"/>
                <a:gd name="connsiteY152" fmla="*/ 1459319 h 1860222"/>
                <a:gd name="connsiteX153" fmla="*/ 869212 w 2349795"/>
                <a:gd name="connsiteY153" fmla="*/ 1472610 h 1860222"/>
                <a:gd name="connsiteX154" fmla="*/ 890477 w 2349795"/>
                <a:gd name="connsiteY154" fmla="*/ 1480584 h 1860222"/>
                <a:gd name="connsiteX155" fmla="*/ 906426 w 2349795"/>
                <a:gd name="connsiteY155" fmla="*/ 1491217 h 1860222"/>
                <a:gd name="connsiteX156" fmla="*/ 935665 w 2349795"/>
                <a:gd name="connsiteY156" fmla="*/ 1499191 h 1860222"/>
                <a:gd name="connsiteX157" fmla="*/ 967563 w 2349795"/>
                <a:gd name="connsiteY157" fmla="*/ 1515140 h 1860222"/>
                <a:gd name="connsiteX158" fmla="*/ 994144 w 2349795"/>
                <a:gd name="connsiteY158" fmla="*/ 1523114 h 1860222"/>
                <a:gd name="connsiteX159" fmla="*/ 1018067 w 2349795"/>
                <a:gd name="connsiteY159" fmla="*/ 1531089 h 1860222"/>
                <a:gd name="connsiteX160" fmla="*/ 1039333 w 2349795"/>
                <a:gd name="connsiteY160" fmla="*/ 1544379 h 1860222"/>
                <a:gd name="connsiteX161" fmla="*/ 1076546 w 2349795"/>
                <a:gd name="connsiteY161" fmla="*/ 1560328 h 1860222"/>
                <a:gd name="connsiteX162" fmla="*/ 1111102 w 2349795"/>
                <a:gd name="connsiteY162" fmla="*/ 1570961 h 1860222"/>
                <a:gd name="connsiteX163" fmla="*/ 1127051 w 2349795"/>
                <a:gd name="connsiteY163" fmla="*/ 1578935 h 1860222"/>
                <a:gd name="connsiteX164" fmla="*/ 1150974 w 2349795"/>
                <a:gd name="connsiteY164" fmla="*/ 1586910 h 1860222"/>
                <a:gd name="connsiteX165" fmla="*/ 1166923 w 2349795"/>
                <a:gd name="connsiteY165" fmla="*/ 1597542 h 1860222"/>
                <a:gd name="connsiteX166" fmla="*/ 1169581 w 2349795"/>
                <a:gd name="connsiteY166" fmla="*/ 1605517 h 1860222"/>
                <a:gd name="connsiteX167" fmla="*/ 1172240 w 2349795"/>
                <a:gd name="connsiteY167" fmla="*/ 1616149 h 1860222"/>
                <a:gd name="connsiteX168" fmla="*/ 1180214 w 2349795"/>
                <a:gd name="connsiteY168" fmla="*/ 1626782 h 1860222"/>
                <a:gd name="connsiteX169" fmla="*/ 1193505 w 2349795"/>
                <a:gd name="connsiteY169" fmla="*/ 1640072 h 1860222"/>
                <a:gd name="connsiteX170" fmla="*/ 1209453 w 2349795"/>
                <a:gd name="connsiteY170" fmla="*/ 1656021 h 1860222"/>
                <a:gd name="connsiteX171" fmla="*/ 1217428 w 2349795"/>
                <a:gd name="connsiteY171" fmla="*/ 1663996 h 1860222"/>
                <a:gd name="connsiteX172" fmla="*/ 1222744 w 2349795"/>
                <a:gd name="connsiteY172" fmla="*/ 1674628 h 1860222"/>
                <a:gd name="connsiteX173" fmla="*/ 1241351 w 2349795"/>
                <a:gd name="connsiteY173" fmla="*/ 1685261 h 1860222"/>
                <a:gd name="connsiteX174" fmla="*/ 1251984 w 2349795"/>
                <a:gd name="connsiteY174" fmla="*/ 1693235 h 1860222"/>
                <a:gd name="connsiteX175" fmla="*/ 1270591 w 2349795"/>
                <a:gd name="connsiteY175" fmla="*/ 1698552 h 1860222"/>
                <a:gd name="connsiteX176" fmla="*/ 1297172 w 2349795"/>
                <a:gd name="connsiteY176" fmla="*/ 1709184 h 1860222"/>
                <a:gd name="connsiteX177" fmla="*/ 1310463 w 2349795"/>
                <a:gd name="connsiteY177" fmla="*/ 1714500 h 1860222"/>
                <a:gd name="connsiteX178" fmla="*/ 1339702 w 2349795"/>
                <a:gd name="connsiteY178" fmla="*/ 1730449 h 1860222"/>
                <a:gd name="connsiteX179" fmla="*/ 1345019 w 2349795"/>
                <a:gd name="connsiteY179" fmla="*/ 1735765 h 1860222"/>
                <a:gd name="connsiteX180" fmla="*/ 1371600 w 2349795"/>
                <a:gd name="connsiteY180" fmla="*/ 1746398 h 1860222"/>
                <a:gd name="connsiteX181" fmla="*/ 1384891 w 2349795"/>
                <a:gd name="connsiteY181" fmla="*/ 1754372 h 1860222"/>
                <a:gd name="connsiteX182" fmla="*/ 1416788 w 2349795"/>
                <a:gd name="connsiteY182" fmla="*/ 1767663 h 1860222"/>
                <a:gd name="connsiteX183" fmla="*/ 1430079 w 2349795"/>
                <a:gd name="connsiteY183" fmla="*/ 1780954 h 1860222"/>
                <a:gd name="connsiteX184" fmla="*/ 1440712 w 2349795"/>
                <a:gd name="connsiteY184" fmla="*/ 1786270 h 1860222"/>
                <a:gd name="connsiteX185" fmla="*/ 1475267 w 2349795"/>
                <a:gd name="connsiteY185" fmla="*/ 1812852 h 1860222"/>
                <a:gd name="connsiteX186" fmla="*/ 1501849 w 2349795"/>
                <a:gd name="connsiteY186" fmla="*/ 1828800 h 1860222"/>
                <a:gd name="connsiteX187" fmla="*/ 1520456 w 2349795"/>
                <a:gd name="connsiteY187" fmla="*/ 1831459 h 1860222"/>
                <a:gd name="connsiteX188" fmla="*/ 1533746 w 2349795"/>
                <a:gd name="connsiteY188" fmla="*/ 1836775 h 1860222"/>
                <a:gd name="connsiteX189" fmla="*/ 1592226 w 2349795"/>
                <a:gd name="connsiteY189" fmla="*/ 1844749 h 1860222"/>
                <a:gd name="connsiteX190" fmla="*/ 1727791 w 2349795"/>
                <a:gd name="connsiteY190" fmla="*/ 1842091 h 1860222"/>
                <a:gd name="connsiteX191" fmla="*/ 1741081 w 2349795"/>
                <a:gd name="connsiteY191" fmla="*/ 1826142 h 1860222"/>
                <a:gd name="connsiteX192" fmla="*/ 1775637 w 2349795"/>
                <a:gd name="connsiteY192" fmla="*/ 1820826 h 1860222"/>
                <a:gd name="connsiteX193" fmla="*/ 1794244 w 2349795"/>
                <a:gd name="connsiteY193" fmla="*/ 1815510 h 1860222"/>
                <a:gd name="connsiteX194" fmla="*/ 1786270 w 2349795"/>
                <a:gd name="connsiteY194" fmla="*/ 1818168 h 1860222"/>
                <a:gd name="connsiteX195" fmla="*/ 1823484 w 2349795"/>
                <a:gd name="connsiteY195" fmla="*/ 1812852 h 1860222"/>
                <a:gd name="connsiteX196" fmla="*/ 1850065 w 2349795"/>
                <a:gd name="connsiteY196" fmla="*/ 1796903 h 1860222"/>
                <a:gd name="connsiteX197" fmla="*/ 1871330 w 2349795"/>
                <a:gd name="connsiteY197" fmla="*/ 1786270 h 1860222"/>
                <a:gd name="connsiteX198" fmla="*/ 1879305 w 2349795"/>
                <a:gd name="connsiteY198" fmla="*/ 1780954 h 1860222"/>
                <a:gd name="connsiteX199" fmla="*/ 1887279 w 2349795"/>
                <a:gd name="connsiteY199" fmla="*/ 1770321 h 1860222"/>
                <a:gd name="connsiteX200" fmla="*/ 1940442 w 2349795"/>
                <a:gd name="connsiteY200" fmla="*/ 1754372 h 1860222"/>
                <a:gd name="connsiteX201" fmla="*/ 1959049 w 2349795"/>
                <a:gd name="connsiteY201" fmla="*/ 1743740 h 1860222"/>
                <a:gd name="connsiteX202" fmla="*/ 1969681 w 2349795"/>
                <a:gd name="connsiteY202" fmla="*/ 1733107 h 1860222"/>
                <a:gd name="connsiteX203" fmla="*/ 1982972 w 2349795"/>
                <a:gd name="connsiteY203" fmla="*/ 1722475 h 1860222"/>
                <a:gd name="connsiteX204" fmla="*/ 2001579 w 2349795"/>
                <a:gd name="connsiteY204" fmla="*/ 1695893 h 1860222"/>
                <a:gd name="connsiteX205" fmla="*/ 2014870 w 2349795"/>
                <a:gd name="connsiteY205" fmla="*/ 1679945 h 1860222"/>
                <a:gd name="connsiteX206" fmla="*/ 2038793 w 2349795"/>
                <a:gd name="connsiteY206" fmla="*/ 1663996 h 1860222"/>
                <a:gd name="connsiteX207" fmla="*/ 2044109 w 2349795"/>
                <a:gd name="connsiteY207" fmla="*/ 1658679 h 1860222"/>
                <a:gd name="connsiteX208" fmla="*/ 2054742 w 2349795"/>
                <a:gd name="connsiteY208" fmla="*/ 1653363 h 1860222"/>
                <a:gd name="connsiteX209" fmla="*/ 2060058 w 2349795"/>
                <a:gd name="connsiteY209" fmla="*/ 1642731 h 1860222"/>
                <a:gd name="connsiteX210" fmla="*/ 2073349 w 2349795"/>
                <a:gd name="connsiteY210" fmla="*/ 1634756 h 1860222"/>
                <a:gd name="connsiteX211" fmla="*/ 2094614 w 2349795"/>
                <a:gd name="connsiteY211" fmla="*/ 1621465 h 1860222"/>
                <a:gd name="connsiteX212" fmla="*/ 2107905 w 2349795"/>
                <a:gd name="connsiteY212" fmla="*/ 1610833 h 1860222"/>
                <a:gd name="connsiteX213" fmla="*/ 2115879 w 2349795"/>
                <a:gd name="connsiteY213" fmla="*/ 1605517 h 1860222"/>
                <a:gd name="connsiteX214" fmla="*/ 2121195 w 2349795"/>
                <a:gd name="connsiteY214" fmla="*/ 1594884 h 1860222"/>
                <a:gd name="connsiteX215" fmla="*/ 2129170 w 2349795"/>
                <a:gd name="connsiteY215" fmla="*/ 1589568 h 1860222"/>
                <a:gd name="connsiteX216" fmla="*/ 2158409 w 2349795"/>
                <a:gd name="connsiteY216" fmla="*/ 1565645 h 1860222"/>
                <a:gd name="connsiteX217" fmla="*/ 2171700 w 2349795"/>
                <a:gd name="connsiteY217" fmla="*/ 1552354 h 1860222"/>
                <a:gd name="connsiteX218" fmla="*/ 2179674 w 2349795"/>
                <a:gd name="connsiteY218" fmla="*/ 1539063 h 1860222"/>
                <a:gd name="connsiteX219" fmla="*/ 2195623 w 2349795"/>
                <a:gd name="connsiteY219" fmla="*/ 1528431 h 1860222"/>
                <a:gd name="connsiteX220" fmla="*/ 2216888 w 2349795"/>
                <a:gd name="connsiteY220" fmla="*/ 1496533 h 1860222"/>
                <a:gd name="connsiteX221" fmla="*/ 2232837 w 2349795"/>
                <a:gd name="connsiteY221" fmla="*/ 1483242 h 1860222"/>
                <a:gd name="connsiteX222" fmla="*/ 2238153 w 2349795"/>
                <a:gd name="connsiteY222" fmla="*/ 1472610 h 1860222"/>
                <a:gd name="connsiteX223" fmla="*/ 2254102 w 2349795"/>
                <a:gd name="connsiteY223" fmla="*/ 1451345 h 1860222"/>
                <a:gd name="connsiteX224" fmla="*/ 2286000 w 2349795"/>
                <a:gd name="connsiteY224" fmla="*/ 1416789 h 1860222"/>
                <a:gd name="connsiteX225" fmla="*/ 2299291 w 2349795"/>
                <a:gd name="connsiteY225" fmla="*/ 1390207 h 1860222"/>
                <a:gd name="connsiteX226" fmla="*/ 2315240 w 2349795"/>
                <a:gd name="connsiteY226" fmla="*/ 1360968 h 1860222"/>
                <a:gd name="connsiteX227" fmla="*/ 2331188 w 2349795"/>
                <a:gd name="connsiteY227" fmla="*/ 1331728 h 1860222"/>
                <a:gd name="connsiteX228" fmla="*/ 2333846 w 2349795"/>
                <a:gd name="connsiteY228" fmla="*/ 1315779 h 1860222"/>
                <a:gd name="connsiteX229" fmla="*/ 2336505 w 2349795"/>
                <a:gd name="connsiteY229" fmla="*/ 1307805 h 1860222"/>
                <a:gd name="connsiteX230" fmla="*/ 2341821 w 2349795"/>
                <a:gd name="connsiteY230" fmla="*/ 1273249 h 1860222"/>
                <a:gd name="connsiteX231" fmla="*/ 2349795 w 2349795"/>
                <a:gd name="connsiteY231" fmla="*/ 1089838 h 1860222"/>
                <a:gd name="connsiteX232" fmla="*/ 2344479 w 2349795"/>
                <a:gd name="connsiteY232" fmla="*/ 930349 h 1860222"/>
                <a:gd name="connsiteX233" fmla="*/ 2339163 w 2349795"/>
                <a:gd name="connsiteY233" fmla="*/ 911742 h 1860222"/>
                <a:gd name="connsiteX234" fmla="*/ 2323214 w 2349795"/>
                <a:gd name="connsiteY234" fmla="*/ 861238 h 1860222"/>
                <a:gd name="connsiteX235" fmla="*/ 2315240 w 2349795"/>
                <a:gd name="connsiteY235" fmla="*/ 810733 h 1860222"/>
                <a:gd name="connsiteX236" fmla="*/ 2304607 w 2349795"/>
                <a:gd name="connsiteY236" fmla="*/ 786810 h 1860222"/>
                <a:gd name="connsiteX237" fmla="*/ 2299291 w 2349795"/>
                <a:gd name="connsiteY237" fmla="*/ 773519 h 1860222"/>
                <a:gd name="connsiteX238" fmla="*/ 2293974 w 2349795"/>
                <a:gd name="connsiteY238" fmla="*/ 757570 h 1860222"/>
                <a:gd name="connsiteX239" fmla="*/ 2283342 w 2349795"/>
                <a:gd name="connsiteY239" fmla="*/ 738963 h 1860222"/>
                <a:gd name="connsiteX240" fmla="*/ 2286000 w 2349795"/>
                <a:gd name="connsiteY240"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17967 w 2349795"/>
                <a:gd name="connsiteY100" fmla="*/ 443910 h 1860222"/>
                <a:gd name="connsiteX101" fmla="*/ 199360 w 2349795"/>
                <a:gd name="connsiteY101" fmla="*/ 457200 h 1860222"/>
                <a:gd name="connsiteX102" fmla="*/ 172779 w 2349795"/>
                <a:gd name="connsiteY102" fmla="*/ 491756 h 1860222"/>
                <a:gd name="connsiteX103" fmla="*/ 101009 w 2349795"/>
                <a:gd name="connsiteY103" fmla="*/ 582133 h 1860222"/>
                <a:gd name="connsiteX104" fmla="*/ 90377 w 2349795"/>
                <a:gd name="connsiteY104" fmla="*/ 606056 h 1860222"/>
                <a:gd name="connsiteX105" fmla="*/ 42530 w 2349795"/>
                <a:gd name="connsiteY105" fmla="*/ 704407 h 1860222"/>
                <a:gd name="connsiteX106" fmla="*/ 37214 w 2349795"/>
                <a:gd name="connsiteY106" fmla="*/ 723014 h 1860222"/>
                <a:gd name="connsiteX107" fmla="*/ 26581 w 2349795"/>
                <a:gd name="connsiteY107" fmla="*/ 736305 h 1860222"/>
                <a:gd name="connsiteX108" fmla="*/ 21265 w 2349795"/>
                <a:gd name="connsiteY108" fmla="*/ 816049 h 1860222"/>
                <a:gd name="connsiteX109" fmla="*/ 5316 w 2349795"/>
                <a:gd name="connsiteY109" fmla="*/ 831998 h 1860222"/>
                <a:gd name="connsiteX110" fmla="*/ 0 w 2349795"/>
                <a:gd name="connsiteY110" fmla="*/ 842631 h 1860222"/>
                <a:gd name="connsiteX111" fmla="*/ 15949 w 2349795"/>
                <a:gd name="connsiteY111" fmla="*/ 861238 h 1860222"/>
                <a:gd name="connsiteX112" fmla="*/ 42530 w 2349795"/>
                <a:gd name="connsiteY112" fmla="*/ 890477 h 1860222"/>
                <a:gd name="connsiteX113" fmla="*/ 58479 w 2349795"/>
                <a:gd name="connsiteY113" fmla="*/ 901110 h 1860222"/>
                <a:gd name="connsiteX114" fmla="*/ 71770 w 2349795"/>
                <a:gd name="connsiteY114" fmla="*/ 914400 h 1860222"/>
                <a:gd name="connsiteX115" fmla="*/ 85060 w 2349795"/>
                <a:gd name="connsiteY115" fmla="*/ 922375 h 1860222"/>
                <a:gd name="connsiteX116" fmla="*/ 93035 w 2349795"/>
                <a:gd name="connsiteY116" fmla="*/ 930349 h 1860222"/>
                <a:gd name="connsiteX117" fmla="*/ 108984 w 2349795"/>
                <a:gd name="connsiteY117" fmla="*/ 940982 h 1860222"/>
                <a:gd name="connsiteX118" fmla="*/ 156830 w 2349795"/>
                <a:gd name="connsiteY118" fmla="*/ 986170 h 1860222"/>
                <a:gd name="connsiteX119" fmla="*/ 207335 w 2349795"/>
                <a:gd name="connsiteY119" fmla="*/ 1002119 h 1860222"/>
                <a:gd name="connsiteX120" fmla="*/ 220626 w 2349795"/>
                <a:gd name="connsiteY120" fmla="*/ 1015410 h 1860222"/>
                <a:gd name="connsiteX121" fmla="*/ 257840 w 2349795"/>
                <a:gd name="connsiteY121" fmla="*/ 1036675 h 1860222"/>
                <a:gd name="connsiteX122" fmla="*/ 268472 w 2349795"/>
                <a:gd name="connsiteY122" fmla="*/ 1047307 h 1860222"/>
                <a:gd name="connsiteX123" fmla="*/ 287079 w 2349795"/>
                <a:gd name="connsiteY123" fmla="*/ 1068572 h 1860222"/>
                <a:gd name="connsiteX124" fmla="*/ 321635 w 2349795"/>
                <a:gd name="connsiteY124" fmla="*/ 1100470 h 1860222"/>
                <a:gd name="connsiteX125" fmla="*/ 332267 w 2349795"/>
                <a:gd name="connsiteY125" fmla="*/ 1111103 h 1860222"/>
                <a:gd name="connsiteX126" fmla="*/ 340242 w 2349795"/>
                <a:gd name="connsiteY126" fmla="*/ 1121735 h 1860222"/>
                <a:gd name="connsiteX127" fmla="*/ 353533 w 2349795"/>
                <a:gd name="connsiteY127" fmla="*/ 1132368 h 1860222"/>
                <a:gd name="connsiteX128" fmla="*/ 369481 w 2349795"/>
                <a:gd name="connsiteY128" fmla="*/ 1148317 h 1860222"/>
                <a:gd name="connsiteX129" fmla="*/ 382772 w 2349795"/>
                <a:gd name="connsiteY129" fmla="*/ 1161607 h 1860222"/>
                <a:gd name="connsiteX130" fmla="*/ 414670 w 2349795"/>
                <a:gd name="connsiteY130" fmla="*/ 1185531 h 1860222"/>
                <a:gd name="connsiteX131" fmla="*/ 433277 w 2349795"/>
                <a:gd name="connsiteY131" fmla="*/ 1206796 h 1860222"/>
                <a:gd name="connsiteX132" fmla="*/ 441251 w 2349795"/>
                <a:gd name="connsiteY132" fmla="*/ 1212112 h 1860222"/>
                <a:gd name="connsiteX133" fmla="*/ 454542 w 2349795"/>
                <a:gd name="connsiteY133" fmla="*/ 1228061 h 1860222"/>
                <a:gd name="connsiteX134" fmla="*/ 470491 w 2349795"/>
                <a:gd name="connsiteY134" fmla="*/ 1241352 h 1860222"/>
                <a:gd name="connsiteX135" fmla="*/ 497072 w 2349795"/>
                <a:gd name="connsiteY135" fmla="*/ 1265275 h 1860222"/>
                <a:gd name="connsiteX136" fmla="*/ 531628 w 2349795"/>
                <a:gd name="connsiteY136" fmla="*/ 1281224 h 1860222"/>
                <a:gd name="connsiteX137" fmla="*/ 550235 w 2349795"/>
                <a:gd name="connsiteY137" fmla="*/ 1294514 h 1860222"/>
                <a:gd name="connsiteX138" fmla="*/ 563526 w 2349795"/>
                <a:gd name="connsiteY138" fmla="*/ 1305147 h 1860222"/>
                <a:gd name="connsiteX139" fmla="*/ 571500 w 2349795"/>
                <a:gd name="connsiteY139" fmla="*/ 1307805 h 1860222"/>
                <a:gd name="connsiteX140" fmla="*/ 595423 w 2349795"/>
                <a:gd name="connsiteY140" fmla="*/ 1323754 h 1860222"/>
                <a:gd name="connsiteX141" fmla="*/ 600740 w 2349795"/>
                <a:gd name="connsiteY141" fmla="*/ 1331728 h 1860222"/>
                <a:gd name="connsiteX142" fmla="*/ 627321 w 2349795"/>
                <a:gd name="connsiteY142" fmla="*/ 1345019 h 1860222"/>
                <a:gd name="connsiteX143" fmla="*/ 677826 w 2349795"/>
                <a:gd name="connsiteY143" fmla="*/ 1371600 h 1860222"/>
                <a:gd name="connsiteX144" fmla="*/ 699091 w 2349795"/>
                <a:gd name="connsiteY144" fmla="*/ 1384891 h 1860222"/>
                <a:gd name="connsiteX145" fmla="*/ 709723 w 2349795"/>
                <a:gd name="connsiteY145" fmla="*/ 1390207 h 1860222"/>
                <a:gd name="connsiteX146" fmla="*/ 723014 w 2349795"/>
                <a:gd name="connsiteY146" fmla="*/ 1398182 h 1860222"/>
                <a:gd name="connsiteX147" fmla="*/ 765544 w 2349795"/>
                <a:gd name="connsiteY147" fmla="*/ 1419447 h 1860222"/>
                <a:gd name="connsiteX148" fmla="*/ 781493 w 2349795"/>
                <a:gd name="connsiteY148" fmla="*/ 1424763 h 1860222"/>
                <a:gd name="connsiteX149" fmla="*/ 802758 w 2349795"/>
                <a:gd name="connsiteY149" fmla="*/ 1438054 h 1860222"/>
                <a:gd name="connsiteX150" fmla="*/ 821365 w 2349795"/>
                <a:gd name="connsiteY150" fmla="*/ 1446028 h 1860222"/>
                <a:gd name="connsiteX151" fmla="*/ 842630 w 2349795"/>
                <a:gd name="connsiteY151" fmla="*/ 1459319 h 1860222"/>
                <a:gd name="connsiteX152" fmla="*/ 869212 w 2349795"/>
                <a:gd name="connsiteY152" fmla="*/ 1472610 h 1860222"/>
                <a:gd name="connsiteX153" fmla="*/ 890477 w 2349795"/>
                <a:gd name="connsiteY153" fmla="*/ 1480584 h 1860222"/>
                <a:gd name="connsiteX154" fmla="*/ 906426 w 2349795"/>
                <a:gd name="connsiteY154" fmla="*/ 1491217 h 1860222"/>
                <a:gd name="connsiteX155" fmla="*/ 935665 w 2349795"/>
                <a:gd name="connsiteY155" fmla="*/ 1499191 h 1860222"/>
                <a:gd name="connsiteX156" fmla="*/ 967563 w 2349795"/>
                <a:gd name="connsiteY156" fmla="*/ 1515140 h 1860222"/>
                <a:gd name="connsiteX157" fmla="*/ 994144 w 2349795"/>
                <a:gd name="connsiteY157" fmla="*/ 1523114 h 1860222"/>
                <a:gd name="connsiteX158" fmla="*/ 1018067 w 2349795"/>
                <a:gd name="connsiteY158" fmla="*/ 1531089 h 1860222"/>
                <a:gd name="connsiteX159" fmla="*/ 1039333 w 2349795"/>
                <a:gd name="connsiteY159" fmla="*/ 1544379 h 1860222"/>
                <a:gd name="connsiteX160" fmla="*/ 1076546 w 2349795"/>
                <a:gd name="connsiteY160" fmla="*/ 1560328 h 1860222"/>
                <a:gd name="connsiteX161" fmla="*/ 1111102 w 2349795"/>
                <a:gd name="connsiteY161" fmla="*/ 1570961 h 1860222"/>
                <a:gd name="connsiteX162" fmla="*/ 1127051 w 2349795"/>
                <a:gd name="connsiteY162" fmla="*/ 1578935 h 1860222"/>
                <a:gd name="connsiteX163" fmla="*/ 1150974 w 2349795"/>
                <a:gd name="connsiteY163" fmla="*/ 1586910 h 1860222"/>
                <a:gd name="connsiteX164" fmla="*/ 1166923 w 2349795"/>
                <a:gd name="connsiteY164" fmla="*/ 1597542 h 1860222"/>
                <a:gd name="connsiteX165" fmla="*/ 1169581 w 2349795"/>
                <a:gd name="connsiteY165" fmla="*/ 1605517 h 1860222"/>
                <a:gd name="connsiteX166" fmla="*/ 1172240 w 2349795"/>
                <a:gd name="connsiteY166" fmla="*/ 1616149 h 1860222"/>
                <a:gd name="connsiteX167" fmla="*/ 1180214 w 2349795"/>
                <a:gd name="connsiteY167" fmla="*/ 1626782 h 1860222"/>
                <a:gd name="connsiteX168" fmla="*/ 1193505 w 2349795"/>
                <a:gd name="connsiteY168" fmla="*/ 1640072 h 1860222"/>
                <a:gd name="connsiteX169" fmla="*/ 1209453 w 2349795"/>
                <a:gd name="connsiteY169" fmla="*/ 1656021 h 1860222"/>
                <a:gd name="connsiteX170" fmla="*/ 1217428 w 2349795"/>
                <a:gd name="connsiteY170" fmla="*/ 1663996 h 1860222"/>
                <a:gd name="connsiteX171" fmla="*/ 1222744 w 2349795"/>
                <a:gd name="connsiteY171" fmla="*/ 1674628 h 1860222"/>
                <a:gd name="connsiteX172" fmla="*/ 1241351 w 2349795"/>
                <a:gd name="connsiteY172" fmla="*/ 1685261 h 1860222"/>
                <a:gd name="connsiteX173" fmla="*/ 1251984 w 2349795"/>
                <a:gd name="connsiteY173" fmla="*/ 1693235 h 1860222"/>
                <a:gd name="connsiteX174" fmla="*/ 1270591 w 2349795"/>
                <a:gd name="connsiteY174" fmla="*/ 1698552 h 1860222"/>
                <a:gd name="connsiteX175" fmla="*/ 1297172 w 2349795"/>
                <a:gd name="connsiteY175" fmla="*/ 1709184 h 1860222"/>
                <a:gd name="connsiteX176" fmla="*/ 1310463 w 2349795"/>
                <a:gd name="connsiteY176" fmla="*/ 1714500 h 1860222"/>
                <a:gd name="connsiteX177" fmla="*/ 1339702 w 2349795"/>
                <a:gd name="connsiteY177" fmla="*/ 1730449 h 1860222"/>
                <a:gd name="connsiteX178" fmla="*/ 1345019 w 2349795"/>
                <a:gd name="connsiteY178" fmla="*/ 1735765 h 1860222"/>
                <a:gd name="connsiteX179" fmla="*/ 1371600 w 2349795"/>
                <a:gd name="connsiteY179" fmla="*/ 1746398 h 1860222"/>
                <a:gd name="connsiteX180" fmla="*/ 1384891 w 2349795"/>
                <a:gd name="connsiteY180" fmla="*/ 1754372 h 1860222"/>
                <a:gd name="connsiteX181" fmla="*/ 1416788 w 2349795"/>
                <a:gd name="connsiteY181" fmla="*/ 1767663 h 1860222"/>
                <a:gd name="connsiteX182" fmla="*/ 1430079 w 2349795"/>
                <a:gd name="connsiteY182" fmla="*/ 1780954 h 1860222"/>
                <a:gd name="connsiteX183" fmla="*/ 1440712 w 2349795"/>
                <a:gd name="connsiteY183" fmla="*/ 1786270 h 1860222"/>
                <a:gd name="connsiteX184" fmla="*/ 1475267 w 2349795"/>
                <a:gd name="connsiteY184" fmla="*/ 1812852 h 1860222"/>
                <a:gd name="connsiteX185" fmla="*/ 1501849 w 2349795"/>
                <a:gd name="connsiteY185" fmla="*/ 1828800 h 1860222"/>
                <a:gd name="connsiteX186" fmla="*/ 1520456 w 2349795"/>
                <a:gd name="connsiteY186" fmla="*/ 1831459 h 1860222"/>
                <a:gd name="connsiteX187" fmla="*/ 1533746 w 2349795"/>
                <a:gd name="connsiteY187" fmla="*/ 1836775 h 1860222"/>
                <a:gd name="connsiteX188" fmla="*/ 1592226 w 2349795"/>
                <a:gd name="connsiteY188" fmla="*/ 1844749 h 1860222"/>
                <a:gd name="connsiteX189" fmla="*/ 1727791 w 2349795"/>
                <a:gd name="connsiteY189" fmla="*/ 1842091 h 1860222"/>
                <a:gd name="connsiteX190" fmla="*/ 1741081 w 2349795"/>
                <a:gd name="connsiteY190" fmla="*/ 1826142 h 1860222"/>
                <a:gd name="connsiteX191" fmla="*/ 1775637 w 2349795"/>
                <a:gd name="connsiteY191" fmla="*/ 1820826 h 1860222"/>
                <a:gd name="connsiteX192" fmla="*/ 1794244 w 2349795"/>
                <a:gd name="connsiteY192" fmla="*/ 1815510 h 1860222"/>
                <a:gd name="connsiteX193" fmla="*/ 1786270 w 2349795"/>
                <a:gd name="connsiteY193" fmla="*/ 1818168 h 1860222"/>
                <a:gd name="connsiteX194" fmla="*/ 1823484 w 2349795"/>
                <a:gd name="connsiteY194" fmla="*/ 1812852 h 1860222"/>
                <a:gd name="connsiteX195" fmla="*/ 1850065 w 2349795"/>
                <a:gd name="connsiteY195" fmla="*/ 1796903 h 1860222"/>
                <a:gd name="connsiteX196" fmla="*/ 1871330 w 2349795"/>
                <a:gd name="connsiteY196" fmla="*/ 1786270 h 1860222"/>
                <a:gd name="connsiteX197" fmla="*/ 1879305 w 2349795"/>
                <a:gd name="connsiteY197" fmla="*/ 1780954 h 1860222"/>
                <a:gd name="connsiteX198" fmla="*/ 1887279 w 2349795"/>
                <a:gd name="connsiteY198" fmla="*/ 1770321 h 1860222"/>
                <a:gd name="connsiteX199" fmla="*/ 1940442 w 2349795"/>
                <a:gd name="connsiteY199" fmla="*/ 1754372 h 1860222"/>
                <a:gd name="connsiteX200" fmla="*/ 1959049 w 2349795"/>
                <a:gd name="connsiteY200" fmla="*/ 1743740 h 1860222"/>
                <a:gd name="connsiteX201" fmla="*/ 1969681 w 2349795"/>
                <a:gd name="connsiteY201" fmla="*/ 1733107 h 1860222"/>
                <a:gd name="connsiteX202" fmla="*/ 1982972 w 2349795"/>
                <a:gd name="connsiteY202" fmla="*/ 1722475 h 1860222"/>
                <a:gd name="connsiteX203" fmla="*/ 2001579 w 2349795"/>
                <a:gd name="connsiteY203" fmla="*/ 1695893 h 1860222"/>
                <a:gd name="connsiteX204" fmla="*/ 2014870 w 2349795"/>
                <a:gd name="connsiteY204" fmla="*/ 1679945 h 1860222"/>
                <a:gd name="connsiteX205" fmla="*/ 2038793 w 2349795"/>
                <a:gd name="connsiteY205" fmla="*/ 1663996 h 1860222"/>
                <a:gd name="connsiteX206" fmla="*/ 2044109 w 2349795"/>
                <a:gd name="connsiteY206" fmla="*/ 1658679 h 1860222"/>
                <a:gd name="connsiteX207" fmla="*/ 2054742 w 2349795"/>
                <a:gd name="connsiteY207" fmla="*/ 1653363 h 1860222"/>
                <a:gd name="connsiteX208" fmla="*/ 2060058 w 2349795"/>
                <a:gd name="connsiteY208" fmla="*/ 1642731 h 1860222"/>
                <a:gd name="connsiteX209" fmla="*/ 2073349 w 2349795"/>
                <a:gd name="connsiteY209" fmla="*/ 1634756 h 1860222"/>
                <a:gd name="connsiteX210" fmla="*/ 2094614 w 2349795"/>
                <a:gd name="connsiteY210" fmla="*/ 1621465 h 1860222"/>
                <a:gd name="connsiteX211" fmla="*/ 2107905 w 2349795"/>
                <a:gd name="connsiteY211" fmla="*/ 1610833 h 1860222"/>
                <a:gd name="connsiteX212" fmla="*/ 2115879 w 2349795"/>
                <a:gd name="connsiteY212" fmla="*/ 1605517 h 1860222"/>
                <a:gd name="connsiteX213" fmla="*/ 2121195 w 2349795"/>
                <a:gd name="connsiteY213" fmla="*/ 1594884 h 1860222"/>
                <a:gd name="connsiteX214" fmla="*/ 2129170 w 2349795"/>
                <a:gd name="connsiteY214" fmla="*/ 1589568 h 1860222"/>
                <a:gd name="connsiteX215" fmla="*/ 2158409 w 2349795"/>
                <a:gd name="connsiteY215" fmla="*/ 1565645 h 1860222"/>
                <a:gd name="connsiteX216" fmla="*/ 2171700 w 2349795"/>
                <a:gd name="connsiteY216" fmla="*/ 1552354 h 1860222"/>
                <a:gd name="connsiteX217" fmla="*/ 2179674 w 2349795"/>
                <a:gd name="connsiteY217" fmla="*/ 1539063 h 1860222"/>
                <a:gd name="connsiteX218" fmla="*/ 2195623 w 2349795"/>
                <a:gd name="connsiteY218" fmla="*/ 1528431 h 1860222"/>
                <a:gd name="connsiteX219" fmla="*/ 2216888 w 2349795"/>
                <a:gd name="connsiteY219" fmla="*/ 1496533 h 1860222"/>
                <a:gd name="connsiteX220" fmla="*/ 2232837 w 2349795"/>
                <a:gd name="connsiteY220" fmla="*/ 1483242 h 1860222"/>
                <a:gd name="connsiteX221" fmla="*/ 2238153 w 2349795"/>
                <a:gd name="connsiteY221" fmla="*/ 1472610 h 1860222"/>
                <a:gd name="connsiteX222" fmla="*/ 2254102 w 2349795"/>
                <a:gd name="connsiteY222" fmla="*/ 1451345 h 1860222"/>
                <a:gd name="connsiteX223" fmla="*/ 2286000 w 2349795"/>
                <a:gd name="connsiteY223" fmla="*/ 1416789 h 1860222"/>
                <a:gd name="connsiteX224" fmla="*/ 2299291 w 2349795"/>
                <a:gd name="connsiteY224" fmla="*/ 1390207 h 1860222"/>
                <a:gd name="connsiteX225" fmla="*/ 2315240 w 2349795"/>
                <a:gd name="connsiteY225" fmla="*/ 1360968 h 1860222"/>
                <a:gd name="connsiteX226" fmla="*/ 2331188 w 2349795"/>
                <a:gd name="connsiteY226" fmla="*/ 1331728 h 1860222"/>
                <a:gd name="connsiteX227" fmla="*/ 2333846 w 2349795"/>
                <a:gd name="connsiteY227" fmla="*/ 1315779 h 1860222"/>
                <a:gd name="connsiteX228" fmla="*/ 2336505 w 2349795"/>
                <a:gd name="connsiteY228" fmla="*/ 1307805 h 1860222"/>
                <a:gd name="connsiteX229" fmla="*/ 2341821 w 2349795"/>
                <a:gd name="connsiteY229" fmla="*/ 1273249 h 1860222"/>
                <a:gd name="connsiteX230" fmla="*/ 2349795 w 2349795"/>
                <a:gd name="connsiteY230" fmla="*/ 1089838 h 1860222"/>
                <a:gd name="connsiteX231" fmla="*/ 2344479 w 2349795"/>
                <a:gd name="connsiteY231" fmla="*/ 930349 h 1860222"/>
                <a:gd name="connsiteX232" fmla="*/ 2339163 w 2349795"/>
                <a:gd name="connsiteY232" fmla="*/ 911742 h 1860222"/>
                <a:gd name="connsiteX233" fmla="*/ 2323214 w 2349795"/>
                <a:gd name="connsiteY233" fmla="*/ 861238 h 1860222"/>
                <a:gd name="connsiteX234" fmla="*/ 2315240 w 2349795"/>
                <a:gd name="connsiteY234" fmla="*/ 810733 h 1860222"/>
                <a:gd name="connsiteX235" fmla="*/ 2304607 w 2349795"/>
                <a:gd name="connsiteY235" fmla="*/ 786810 h 1860222"/>
                <a:gd name="connsiteX236" fmla="*/ 2299291 w 2349795"/>
                <a:gd name="connsiteY236" fmla="*/ 773519 h 1860222"/>
                <a:gd name="connsiteX237" fmla="*/ 2293974 w 2349795"/>
                <a:gd name="connsiteY237" fmla="*/ 757570 h 1860222"/>
                <a:gd name="connsiteX238" fmla="*/ 2283342 w 2349795"/>
                <a:gd name="connsiteY238" fmla="*/ 738963 h 1860222"/>
                <a:gd name="connsiteX239" fmla="*/ 2286000 w 2349795"/>
                <a:gd name="connsiteY239"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17967 w 2349795"/>
                <a:gd name="connsiteY100" fmla="*/ 443910 h 1860222"/>
                <a:gd name="connsiteX101" fmla="*/ 172779 w 2349795"/>
                <a:gd name="connsiteY101" fmla="*/ 491756 h 1860222"/>
                <a:gd name="connsiteX102" fmla="*/ 101009 w 2349795"/>
                <a:gd name="connsiteY102" fmla="*/ 582133 h 1860222"/>
                <a:gd name="connsiteX103" fmla="*/ 90377 w 2349795"/>
                <a:gd name="connsiteY103" fmla="*/ 606056 h 1860222"/>
                <a:gd name="connsiteX104" fmla="*/ 42530 w 2349795"/>
                <a:gd name="connsiteY104" fmla="*/ 704407 h 1860222"/>
                <a:gd name="connsiteX105" fmla="*/ 37214 w 2349795"/>
                <a:gd name="connsiteY105" fmla="*/ 723014 h 1860222"/>
                <a:gd name="connsiteX106" fmla="*/ 26581 w 2349795"/>
                <a:gd name="connsiteY106" fmla="*/ 736305 h 1860222"/>
                <a:gd name="connsiteX107" fmla="*/ 21265 w 2349795"/>
                <a:gd name="connsiteY107" fmla="*/ 816049 h 1860222"/>
                <a:gd name="connsiteX108" fmla="*/ 5316 w 2349795"/>
                <a:gd name="connsiteY108" fmla="*/ 831998 h 1860222"/>
                <a:gd name="connsiteX109" fmla="*/ 0 w 2349795"/>
                <a:gd name="connsiteY109" fmla="*/ 842631 h 1860222"/>
                <a:gd name="connsiteX110" fmla="*/ 15949 w 2349795"/>
                <a:gd name="connsiteY110" fmla="*/ 861238 h 1860222"/>
                <a:gd name="connsiteX111" fmla="*/ 42530 w 2349795"/>
                <a:gd name="connsiteY111" fmla="*/ 890477 h 1860222"/>
                <a:gd name="connsiteX112" fmla="*/ 58479 w 2349795"/>
                <a:gd name="connsiteY112" fmla="*/ 901110 h 1860222"/>
                <a:gd name="connsiteX113" fmla="*/ 71770 w 2349795"/>
                <a:gd name="connsiteY113" fmla="*/ 914400 h 1860222"/>
                <a:gd name="connsiteX114" fmla="*/ 85060 w 2349795"/>
                <a:gd name="connsiteY114" fmla="*/ 922375 h 1860222"/>
                <a:gd name="connsiteX115" fmla="*/ 93035 w 2349795"/>
                <a:gd name="connsiteY115" fmla="*/ 930349 h 1860222"/>
                <a:gd name="connsiteX116" fmla="*/ 108984 w 2349795"/>
                <a:gd name="connsiteY116" fmla="*/ 940982 h 1860222"/>
                <a:gd name="connsiteX117" fmla="*/ 156830 w 2349795"/>
                <a:gd name="connsiteY117" fmla="*/ 986170 h 1860222"/>
                <a:gd name="connsiteX118" fmla="*/ 207335 w 2349795"/>
                <a:gd name="connsiteY118" fmla="*/ 1002119 h 1860222"/>
                <a:gd name="connsiteX119" fmla="*/ 220626 w 2349795"/>
                <a:gd name="connsiteY119" fmla="*/ 1015410 h 1860222"/>
                <a:gd name="connsiteX120" fmla="*/ 257840 w 2349795"/>
                <a:gd name="connsiteY120" fmla="*/ 1036675 h 1860222"/>
                <a:gd name="connsiteX121" fmla="*/ 268472 w 2349795"/>
                <a:gd name="connsiteY121" fmla="*/ 1047307 h 1860222"/>
                <a:gd name="connsiteX122" fmla="*/ 287079 w 2349795"/>
                <a:gd name="connsiteY122" fmla="*/ 1068572 h 1860222"/>
                <a:gd name="connsiteX123" fmla="*/ 321635 w 2349795"/>
                <a:gd name="connsiteY123" fmla="*/ 1100470 h 1860222"/>
                <a:gd name="connsiteX124" fmla="*/ 332267 w 2349795"/>
                <a:gd name="connsiteY124" fmla="*/ 1111103 h 1860222"/>
                <a:gd name="connsiteX125" fmla="*/ 340242 w 2349795"/>
                <a:gd name="connsiteY125" fmla="*/ 1121735 h 1860222"/>
                <a:gd name="connsiteX126" fmla="*/ 353533 w 2349795"/>
                <a:gd name="connsiteY126" fmla="*/ 1132368 h 1860222"/>
                <a:gd name="connsiteX127" fmla="*/ 369481 w 2349795"/>
                <a:gd name="connsiteY127" fmla="*/ 1148317 h 1860222"/>
                <a:gd name="connsiteX128" fmla="*/ 382772 w 2349795"/>
                <a:gd name="connsiteY128" fmla="*/ 1161607 h 1860222"/>
                <a:gd name="connsiteX129" fmla="*/ 414670 w 2349795"/>
                <a:gd name="connsiteY129" fmla="*/ 1185531 h 1860222"/>
                <a:gd name="connsiteX130" fmla="*/ 433277 w 2349795"/>
                <a:gd name="connsiteY130" fmla="*/ 1206796 h 1860222"/>
                <a:gd name="connsiteX131" fmla="*/ 441251 w 2349795"/>
                <a:gd name="connsiteY131" fmla="*/ 1212112 h 1860222"/>
                <a:gd name="connsiteX132" fmla="*/ 454542 w 2349795"/>
                <a:gd name="connsiteY132" fmla="*/ 1228061 h 1860222"/>
                <a:gd name="connsiteX133" fmla="*/ 470491 w 2349795"/>
                <a:gd name="connsiteY133" fmla="*/ 1241352 h 1860222"/>
                <a:gd name="connsiteX134" fmla="*/ 497072 w 2349795"/>
                <a:gd name="connsiteY134" fmla="*/ 1265275 h 1860222"/>
                <a:gd name="connsiteX135" fmla="*/ 531628 w 2349795"/>
                <a:gd name="connsiteY135" fmla="*/ 1281224 h 1860222"/>
                <a:gd name="connsiteX136" fmla="*/ 550235 w 2349795"/>
                <a:gd name="connsiteY136" fmla="*/ 1294514 h 1860222"/>
                <a:gd name="connsiteX137" fmla="*/ 563526 w 2349795"/>
                <a:gd name="connsiteY137" fmla="*/ 1305147 h 1860222"/>
                <a:gd name="connsiteX138" fmla="*/ 571500 w 2349795"/>
                <a:gd name="connsiteY138" fmla="*/ 1307805 h 1860222"/>
                <a:gd name="connsiteX139" fmla="*/ 595423 w 2349795"/>
                <a:gd name="connsiteY139" fmla="*/ 1323754 h 1860222"/>
                <a:gd name="connsiteX140" fmla="*/ 600740 w 2349795"/>
                <a:gd name="connsiteY140" fmla="*/ 1331728 h 1860222"/>
                <a:gd name="connsiteX141" fmla="*/ 627321 w 2349795"/>
                <a:gd name="connsiteY141" fmla="*/ 1345019 h 1860222"/>
                <a:gd name="connsiteX142" fmla="*/ 677826 w 2349795"/>
                <a:gd name="connsiteY142" fmla="*/ 1371600 h 1860222"/>
                <a:gd name="connsiteX143" fmla="*/ 699091 w 2349795"/>
                <a:gd name="connsiteY143" fmla="*/ 1384891 h 1860222"/>
                <a:gd name="connsiteX144" fmla="*/ 709723 w 2349795"/>
                <a:gd name="connsiteY144" fmla="*/ 1390207 h 1860222"/>
                <a:gd name="connsiteX145" fmla="*/ 723014 w 2349795"/>
                <a:gd name="connsiteY145" fmla="*/ 1398182 h 1860222"/>
                <a:gd name="connsiteX146" fmla="*/ 765544 w 2349795"/>
                <a:gd name="connsiteY146" fmla="*/ 1419447 h 1860222"/>
                <a:gd name="connsiteX147" fmla="*/ 781493 w 2349795"/>
                <a:gd name="connsiteY147" fmla="*/ 1424763 h 1860222"/>
                <a:gd name="connsiteX148" fmla="*/ 802758 w 2349795"/>
                <a:gd name="connsiteY148" fmla="*/ 1438054 h 1860222"/>
                <a:gd name="connsiteX149" fmla="*/ 821365 w 2349795"/>
                <a:gd name="connsiteY149" fmla="*/ 1446028 h 1860222"/>
                <a:gd name="connsiteX150" fmla="*/ 842630 w 2349795"/>
                <a:gd name="connsiteY150" fmla="*/ 1459319 h 1860222"/>
                <a:gd name="connsiteX151" fmla="*/ 869212 w 2349795"/>
                <a:gd name="connsiteY151" fmla="*/ 1472610 h 1860222"/>
                <a:gd name="connsiteX152" fmla="*/ 890477 w 2349795"/>
                <a:gd name="connsiteY152" fmla="*/ 1480584 h 1860222"/>
                <a:gd name="connsiteX153" fmla="*/ 906426 w 2349795"/>
                <a:gd name="connsiteY153" fmla="*/ 1491217 h 1860222"/>
                <a:gd name="connsiteX154" fmla="*/ 935665 w 2349795"/>
                <a:gd name="connsiteY154" fmla="*/ 1499191 h 1860222"/>
                <a:gd name="connsiteX155" fmla="*/ 967563 w 2349795"/>
                <a:gd name="connsiteY155" fmla="*/ 1515140 h 1860222"/>
                <a:gd name="connsiteX156" fmla="*/ 994144 w 2349795"/>
                <a:gd name="connsiteY156" fmla="*/ 1523114 h 1860222"/>
                <a:gd name="connsiteX157" fmla="*/ 1018067 w 2349795"/>
                <a:gd name="connsiteY157" fmla="*/ 1531089 h 1860222"/>
                <a:gd name="connsiteX158" fmla="*/ 1039333 w 2349795"/>
                <a:gd name="connsiteY158" fmla="*/ 1544379 h 1860222"/>
                <a:gd name="connsiteX159" fmla="*/ 1076546 w 2349795"/>
                <a:gd name="connsiteY159" fmla="*/ 1560328 h 1860222"/>
                <a:gd name="connsiteX160" fmla="*/ 1111102 w 2349795"/>
                <a:gd name="connsiteY160" fmla="*/ 1570961 h 1860222"/>
                <a:gd name="connsiteX161" fmla="*/ 1127051 w 2349795"/>
                <a:gd name="connsiteY161" fmla="*/ 1578935 h 1860222"/>
                <a:gd name="connsiteX162" fmla="*/ 1150974 w 2349795"/>
                <a:gd name="connsiteY162" fmla="*/ 1586910 h 1860222"/>
                <a:gd name="connsiteX163" fmla="*/ 1166923 w 2349795"/>
                <a:gd name="connsiteY163" fmla="*/ 1597542 h 1860222"/>
                <a:gd name="connsiteX164" fmla="*/ 1169581 w 2349795"/>
                <a:gd name="connsiteY164" fmla="*/ 1605517 h 1860222"/>
                <a:gd name="connsiteX165" fmla="*/ 1172240 w 2349795"/>
                <a:gd name="connsiteY165" fmla="*/ 1616149 h 1860222"/>
                <a:gd name="connsiteX166" fmla="*/ 1180214 w 2349795"/>
                <a:gd name="connsiteY166" fmla="*/ 1626782 h 1860222"/>
                <a:gd name="connsiteX167" fmla="*/ 1193505 w 2349795"/>
                <a:gd name="connsiteY167" fmla="*/ 1640072 h 1860222"/>
                <a:gd name="connsiteX168" fmla="*/ 1209453 w 2349795"/>
                <a:gd name="connsiteY168" fmla="*/ 1656021 h 1860222"/>
                <a:gd name="connsiteX169" fmla="*/ 1217428 w 2349795"/>
                <a:gd name="connsiteY169" fmla="*/ 1663996 h 1860222"/>
                <a:gd name="connsiteX170" fmla="*/ 1222744 w 2349795"/>
                <a:gd name="connsiteY170" fmla="*/ 1674628 h 1860222"/>
                <a:gd name="connsiteX171" fmla="*/ 1241351 w 2349795"/>
                <a:gd name="connsiteY171" fmla="*/ 1685261 h 1860222"/>
                <a:gd name="connsiteX172" fmla="*/ 1251984 w 2349795"/>
                <a:gd name="connsiteY172" fmla="*/ 1693235 h 1860222"/>
                <a:gd name="connsiteX173" fmla="*/ 1270591 w 2349795"/>
                <a:gd name="connsiteY173" fmla="*/ 1698552 h 1860222"/>
                <a:gd name="connsiteX174" fmla="*/ 1297172 w 2349795"/>
                <a:gd name="connsiteY174" fmla="*/ 1709184 h 1860222"/>
                <a:gd name="connsiteX175" fmla="*/ 1310463 w 2349795"/>
                <a:gd name="connsiteY175" fmla="*/ 1714500 h 1860222"/>
                <a:gd name="connsiteX176" fmla="*/ 1339702 w 2349795"/>
                <a:gd name="connsiteY176" fmla="*/ 1730449 h 1860222"/>
                <a:gd name="connsiteX177" fmla="*/ 1345019 w 2349795"/>
                <a:gd name="connsiteY177" fmla="*/ 1735765 h 1860222"/>
                <a:gd name="connsiteX178" fmla="*/ 1371600 w 2349795"/>
                <a:gd name="connsiteY178" fmla="*/ 1746398 h 1860222"/>
                <a:gd name="connsiteX179" fmla="*/ 1384891 w 2349795"/>
                <a:gd name="connsiteY179" fmla="*/ 1754372 h 1860222"/>
                <a:gd name="connsiteX180" fmla="*/ 1416788 w 2349795"/>
                <a:gd name="connsiteY180" fmla="*/ 1767663 h 1860222"/>
                <a:gd name="connsiteX181" fmla="*/ 1430079 w 2349795"/>
                <a:gd name="connsiteY181" fmla="*/ 1780954 h 1860222"/>
                <a:gd name="connsiteX182" fmla="*/ 1440712 w 2349795"/>
                <a:gd name="connsiteY182" fmla="*/ 1786270 h 1860222"/>
                <a:gd name="connsiteX183" fmla="*/ 1475267 w 2349795"/>
                <a:gd name="connsiteY183" fmla="*/ 1812852 h 1860222"/>
                <a:gd name="connsiteX184" fmla="*/ 1501849 w 2349795"/>
                <a:gd name="connsiteY184" fmla="*/ 1828800 h 1860222"/>
                <a:gd name="connsiteX185" fmla="*/ 1520456 w 2349795"/>
                <a:gd name="connsiteY185" fmla="*/ 1831459 h 1860222"/>
                <a:gd name="connsiteX186" fmla="*/ 1533746 w 2349795"/>
                <a:gd name="connsiteY186" fmla="*/ 1836775 h 1860222"/>
                <a:gd name="connsiteX187" fmla="*/ 1592226 w 2349795"/>
                <a:gd name="connsiteY187" fmla="*/ 1844749 h 1860222"/>
                <a:gd name="connsiteX188" fmla="*/ 1727791 w 2349795"/>
                <a:gd name="connsiteY188" fmla="*/ 1842091 h 1860222"/>
                <a:gd name="connsiteX189" fmla="*/ 1741081 w 2349795"/>
                <a:gd name="connsiteY189" fmla="*/ 1826142 h 1860222"/>
                <a:gd name="connsiteX190" fmla="*/ 1775637 w 2349795"/>
                <a:gd name="connsiteY190" fmla="*/ 1820826 h 1860222"/>
                <a:gd name="connsiteX191" fmla="*/ 1794244 w 2349795"/>
                <a:gd name="connsiteY191" fmla="*/ 1815510 h 1860222"/>
                <a:gd name="connsiteX192" fmla="*/ 1786270 w 2349795"/>
                <a:gd name="connsiteY192" fmla="*/ 1818168 h 1860222"/>
                <a:gd name="connsiteX193" fmla="*/ 1823484 w 2349795"/>
                <a:gd name="connsiteY193" fmla="*/ 1812852 h 1860222"/>
                <a:gd name="connsiteX194" fmla="*/ 1850065 w 2349795"/>
                <a:gd name="connsiteY194" fmla="*/ 1796903 h 1860222"/>
                <a:gd name="connsiteX195" fmla="*/ 1871330 w 2349795"/>
                <a:gd name="connsiteY195" fmla="*/ 1786270 h 1860222"/>
                <a:gd name="connsiteX196" fmla="*/ 1879305 w 2349795"/>
                <a:gd name="connsiteY196" fmla="*/ 1780954 h 1860222"/>
                <a:gd name="connsiteX197" fmla="*/ 1887279 w 2349795"/>
                <a:gd name="connsiteY197" fmla="*/ 1770321 h 1860222"/>
                <a:gd name="connsiteX198" fmla="*/ 1940442 w 2349795"/>
                <a:gd name="connsiteY198" fmla="*/ 1754372 h 1860222"/>
                <a:gd name="connsiteX199" fmla="*/ 1959049 w 2349795"/>
                <a:gd name="connsiteY199" fmla="*/ 1743740 h 1860222"/>
                <a:gd name="connsiteX200" fmla="*/ 1969681 w 2349795"/>
                <a:gd name="connsiteY200" fmla="*/ 1733107 h 1860222"/>
                <a:gd name="connsiteX201" fmla="*/ 1982972 w 2349795"/>
                <a:gd name="connsiteY201" fmla="*/ 1722475 h 1860222"/>
                <a:gd name="connsiteX202" fmla="*/ 2001579 w 2349795"/>
                <a:gd name="connsiteY202" fmla="*/ 1695893 h 1860222"/>
                <a:gd name="connsiteX203" fmla="*/ 2014870 w 2349795"/>
                <a:gd name="connsiteY203" fmla="*/ 1679945 h 1860222"/>
                <a:gd name="connsiteX204" fmla="*/ 2038793 w 2349795"/>
                <a:gd name="connsiteY204" fmla="*/ 1663996 h 1860222"/>
                <a:gd name="connsiteX205" fmla="*/ 2044109 w 2349795"/>
                <a:gd name="connsiteY205" fmla="*/ 1658679 h 1860222"/>
                <a:gd name="connsiteX206" fmla="*/ 2054742 w 2349795"/>
                <a:gd name="connsiteY206" fmla="*/ 1653363 h 1860222"/>
                <a:gd name="connsiteX207" fmla="*/ 2060058 w 2349795"/>
                <a:gd name="connsiteY207" fmla="*/ 1642731 h 1860222"/>
                <a:gd name="connsiteX208" fmla="*/ 2073349 w 2349795"/>
                <a:gd name="connsiteY208" fmla="*/ 1634756 h 1860222"/>
                <a:gd name="connsiteX209" fmla="*/ 2094614 w 2349795"/>
                <a:gd name="connsiteY209" fmla="*/ 1621465 h 1860222"/>
                <a:gd name="connsiteX210" fmla="*/ 2107905 w 2349795"/>
                <a:gd name="connsiteY210" fmla="*/ 1610833 h 1860222"/>
                <a:gd name="connsiteX211" fmla="*/ 2115879 w 2349795"/>
                <a:gd name="connsiteY211" fmla="*/ 1605517 h 1860222"/>
                <a:gd name="connsiteX212" fmla="*/ 2121195 w 2349795"/>
                <a:gd name="connsiteY212" fmla="*/ 1594884 h 1860222"/>
                <a:gd name="connsiteX213" fmla="*/ 2129170 w 2349795"/>
                <a:gd name="connsiteY213" fmla="*/ 1589568 h 1860222"/>
                <a:gd name="connsiteX214" fmla="*/ 2158409 w 2349795"/>
                <a:gd name="connsiteY214" fmla="*/ 1565645 h 1860222"/>
                <a:gd name="connsiteX215" fmla="*/ 2171700 w 2349795"/>
                <a:gd name="connsiteY215" fmla="*/ 1552354 h 1860222"/>
                <a:gd name="connsiteX216" fmla="*/ 2179674 w 2349795"/>
                <a:gd name="connsiteY216" fmla="*/ 1539063 h 1860222"/>
                <a:gd name="connsiteX217" fmla="*/ 2195623 w 2349795"/>
                <a:gd name="connsiteY217" fmla="*/ 1528431 h 1860222"/>
                <a:gd name="connsiteX218" fmla="*/ 2216888 w 2349795"/>
                <a:gd name="connsiteY218" fmla="*/ 1496533 h 1860222"/>
                <a:gd name="connsiteX219" fmla="*/ 2232837 w 2349795"/>
                <a:gd name="connsiteY219" fmla="*/ 1483242 h 1860222"/>
                <a:gd name="connsiteX220" fmla="*/ 2238153 w 2349795"/>
                <a:gd name="connsiteY220" fmla="*/ 1472610 h 1860222"/>
                <a:gd name="connsiteX221" fmla="*/ 2254102 w 2349795"/>
                <a:gd name="connsiteY221" fmla="*/ 1451345 h 1860222"/>
                <a:gd name="connsiteX222" fmla="*/ 2286000 w 2349795"/>
                <a:gd name="connsiteY222" fmla="*/ 1416789 h 1860222"/>
                <a:gd name="connsiteX223" fmla="*/ 2299291 w 2349795"/>
                <a:gd name="connsiteY223" fmla="*/ 1390207 h 1860222"/>
                <a:gd name="connsiteX224" fmla="*/ 2315240 w 2349795"/>
                <a:gd name="connsiteY224" fmla="*/ 1360968 h 1860222"/>
                <a:gd name="connsiteX225" fmla="*/ 2331188 w 2349795"/>
                <a:gd name="connsiteY225" fmla="*/ 1331728 h 1860222"/>
                <a:gd name="connsiteX226" fmla="*/ 2333846 w 2349795"/>
                <a:gd name="connsiteY226" fmla="*/ 1315779 h 1860222"/>
                <a:gd name="connsiteX227" fmla="*/ 2336505 w 2349795"/>
                <a:gd name="connsiteY227" fmla="*/ 1307805 h 1860222"/>
                <a:gd name="connsiteX228" fmla="*/ 2341821 w 2349795"/>
                <a:gd name="connsiteY228" fmla="*/ 1273249 h 1860222"/>
                <a:gd name="connsiteX229" fmla="*/ 2349795 w 2349795"/>
                <a:gd name="connsiteY229" fmla="*/ 1089838 h 1860222"/>
                <a:gd name="connsiteX230" fmla="*/ 2344479 w 2349795"/>
                <a:gd name="connsiteY230" fmla="*/ 930349 h 1860222"/>
                <a:gd name="connsiteX231" fmla="*/ 2339163 w 2349795"/>
                <a:gd name="connsiteY231" fmla="*/ 911742 h 1860222"/>
                <a:gd name="connsiteX232" fmla="*/ 2323214 w 2349795"/>
                <a:gd name="connsiteY232" fmla="*/ 861238 h 1860222"/>
                <a:gd name="connsiteX233" fmla="*/ 2315240 w 2349795"/>
                <a:gd name="connsiteY233" fmla="*/ 810733 h 1860222"/>
                <a:gd name="connsiteX234" fmla="*/ 2304607 w 2349795"/>
                <a:gd name="connsiteY234" fmla="*/ 786810 h 1860222"/>
                <a:gd name="connsiteX235" fmla="*/ 2299291 w 2349795"/>
                <a:gd name="connsiteY235" fmla="*/ 773519 h 1860222"/>
                <a:gd name="connsiteX236" fmla="*/ 2293974 w 2349795"/>
                <a:gd name="connsiteY236" fmla="*/ 757570 h 1860222"/>
                <a:gd name="connsiteX237" fmla="*/ 2283342 w 2349795"/>
                <a:gd name="connsiteY237" fmla="*/ 738963 h 1860222"/>
                <a:gd name="connsiteX238" fmla="*/ 2286000 w 2349795"/>
                <a:gd name="connsiteY238"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25341 w 2349795"/>
                <a:gd name="connsiteY100" fmla="*/ 488155 h 1860222"/>
                <a:gd name="connsiteX101" fmla="*/ 172779 w 2349795"/>
                <a:gd name="connsiteY101" fmla="*/ 491756 h 1860222"/>
                <a:gd name="connsiteX102" fmla="*/ 101009 w 2349795"/>
                <a:gd name="connsiteY102" fmla="*/ 582133 h 1860222"/>
                <a:gd name="connsiteX103" fmla="*/ 90377 w 2349795"/>
                <a:gd name="connsiteY103" fmla="*/ 606056 h 1860222"/>
                <a:gd name="connsiteX104" fmla="*/ 42530 w 2349795"/>
                <a:gd name="connsiteY104" fmla="*/ 704407 h 1860222"/>
                <a:gd name="connsiteX105" fmla="*/ 37214 w 2349795"/>
                <a:gd name="connsiteY105" fmla="*/ 723014 h 1860222"/>
                <a:gd name="connsiteX106" fmla="*/ 26581 w 2349795"/>
                <a:gd name="connsiteY106" fmla="*/ 736305 h 1860222"/>
                <a:gd name="connsiteX107" fmla="*/ 21265 w 2349795"/>
                <a:gd name="connsiteY107" fmla="*/ 816049 h 1860222"/>
                <a:gd name="connsiteX108" fmla="*/ 5316 w 2349795"/>
                <a:gd name="connsiteY108" fmla="*/ 831998 h 1860222"/>
                <a:gd name="connsiteX109" fmla="*/ 0 w 2349795"/>
                <a:gd name="connsiteY109" fmla="*/ 842631 h 1860222"/>
                <a:gd name="connsiteX110" fmla="*/ 15949 w 2349795"/>
                <a:gd name="connsiteY110" fmla="*/ 861238 h 1860222"/>
                <a:gd name="connsiteX111" fmla="*/ 42530 w 2349795"/>
                <a:gd name="connsiteY111" fmla="*/ 890477 h 1860222"/>
                <a:gd name="connsiteX112" fmla="*/ 58479 w 2349795"/>
                <a:gd name="connsiteY112" fmla="*/ 901110 h 1860222"/>
                <a:gd name="connsiteX113" fmla="*/ 71770 w 2349795"/>
                <a:gd name="connsiteY113" fmla="*/ 914400 h 1860222"/>
                <a:gd name="connsiteX114" fmla="*/ 85060 w 2349795"/>
                <a:gd name="connsiteY114" fmla="*/ 922375 h 1860222"/>
                <a:gd name="connsiteX115" fmla="*/ 93035 w 2349795"/>
                <a:gd name="connsiteY115" fmla="*/ 930349 h 1860222"/>
                <a:gd name="connsiteX116" fmla="*/ 108984 w 2349795"/>
                <a:gd name="connsiteY116" fmla="*/ 940982 h 1860222"/>
                <a:gd name="connsiteX117" fmla="*/ 156830 w 2349795"/>
                <a:gd name="connsiteY117" fmla="*/ 986170 h 1860222"/>
                <a:gd name="connsiteX118" fmla="*/ 207335 w 2349795"/>
                <a:gd name="connsiteY118" fmla="*/ 1002119 h 1860222"/>
                <a:gd name="connsiteX119" fmla="*/ 220626 w 2349795"/>
                <a:gd name="connsiteY119" fmla="*/ 1015410 h 1860222"/>
                <a:gd name="connsiteX120" fmla="*/ 257840 w 2349795"/>
                <a:gd name="connsiteY120" fmla="*/ 1036675 h 1860222"/>
                <a:gd name="connsiteX121" fmla="*/ 268472 w 2349795"/>
                <a:gd name="connsiteY121" fmla="*/ 1047307 h 1860222"/>
                <a:gd name="connsiteX122" fmla="*/ 287079 w 2349795"/>
                <a:gd name="connsiteY122" fmla="*/ 1068572 h 1860222"/>
                <a:gd name="connsiteX123" fmla="*/ 321635 w 2349795"/>
                <a:gd name="connsiteY123" fmla="*/ 1100470 h 1860222"/>
                <a:gd name="connsiteX124" fmla="*/ 332267 w 2349795"/>
                <a:gd name="connsiteY124" fmla="*/ 1111103 h 1860222"/>
                <a:gd name="connsiteX125" fmla="*/ 340242 w 2349795"/>
                <a:gd name="connsiteY125" fmla="*/ 1121735 h 1860222"/>
                <a:gd name="connsiteX126" fmla="*/ 353533 w 2349795"/>
                <a:gd name="connsiteY126" fmla="*/ 1132368 h 1860222"/>
                <a:gd name="connsiteX127" fmla="*/ 369481 w 2349795"/>
                <a:gd name="connsiteY127" fmla="*/ 1148317 h 1860222"/>
                <a:gd name="connsiteX128" fmla="*/ 382772 w 2349795"/>
                <a:gd name="connsiteY128" fmla="*/ 1161607 h 1860222"/>
                <a:gd name="connsiteX129" fmla="*/ 414670 w 2349795"/>
                <a:gd name="connsiteY129" fmla="*/ 1185531 h 1860222"/>
                <a:gd name="connsiteX130" fmla="*/ 433277 w 2349795"/>
                <a:gd name="connsiteY130" fmla="*/ 1206796 h 1860222"/>
                <a:gd name="connsiteX131" fmla="*/ 441251 w 2349795"/>
                <a:gd name="connsiteY131" fmla="*/ 1212112 h 1860222"/>
                <a:gd name="connsiteX132" fmla="*/ 454542 w 2349795"/>
                <a:gd name="connsiteY132" fmla="*/ 1228061 h 1860222"/>
                <a:gd name="connsiteX133" fmla="*/ 470491 w 2349795"/>
                <a:gd name="connsiteY133" fmla="*/ 1241352 h 1860222"/>
                <a:gd name="connsiteX134" fmla="*/ 497072 w 2349795"/>
                <a:gd name="connsiteY134" fmla="*/ 1265275 h 1860222"/>
                <a:gd name="connsiteX135" fmla="*/ 531628 w 2349795"/>
                <a:gd name="connsiteY135" fmla="*/ 1281224 h 1860222"/>
                <a:gd name="connsiteX136" fmla="*/ 550235 w 2349795"/>
                <a:gd name="connsiteY136" fmla="*/ 1294514 h 1860222"/>
                <a:gd name="connsiteX137" fmla="*/ 563526 w 2349795"/>
                <a:gd name="connsiteY137" fmla="*/ 1305147 h 1860222"/>
                <a:gd name="connsiteX138" fmla="*/ 571500 w 2349795"/>
                <a:gd name="connsiteY138" fmla="*/ 1307805 h 1860222"/>
                <a:gd name="connsiteX139" fmla="*/ 595423 w 2349795"/>
                <a:gd name="connsiteY139" fmla="*/ 1323754 h 1860222"/>
                <a:gd name="connsiteX140" fmla="*/ 600740 w 2349795"/>
                <a:gd name="connsiteY140" fmla="*/ 1331728 h 1860222"/>
                <a:gd name="connsiteX141" fmla="*/ 627321 w 2349795"/>
                <a:gd name="connsiteY141" fmla="*/ 1345019 h 1860222"/>
                <a:gd name="connsiteX142" fmla="*/ 677826 w 2349795"/>
                <a:gd name="connsiteY142" fmla="*/ 1371600 h 1860222"/>
                <a:gd name="connsiteX143" fmla="*/ 699091 w 2349795"/>
                <a:gd name="connsiteY143" fmla="*/ 1384891 h 1860222"/>
                <a:gd name="connsiteX144" fmla="*/ 709723 w 2349795"/>
                <a:gd name="connsiteY144" fmla="*/ 1390207 h 1860222"/>
                <a:gd name="connsiteX145" fmla="*/ 723014 w 2349795"/>
                <a:gd name="connsiteY145" fmla="*/ 1398182 h 1860222"/>
                <a:gd name="connsiteX146" fmla="*/ 765544 w 2349795"/>
                <a:gd name="connsiteY146" fmla="*/ 1419447 h 1860222"/>
                <a:gd name="connsiteX147" fmla="*/ 781493 w 2349795"/>
                <a:gd name="connsiteY147" fmla="*/ 1424763 h 1860222"/>
                <a:gd name="connsiteX148" fmla="*/ 802758 w 2349795"/>
                <a:gd name="connsiteY148" fmla="*/ 1438054 h 1860222"/>
                <a:gd name="connsiteX149" fmla="*/ 821365 w 2349795"/>
                <a:gd name="connsiteY149" fmla="*/ 1446028 h 1860222"/>
                <a:gd name="connsiteX150" fmla="*/ 842630 w 2349795"/>
                <a:gd name="connsiteY150" fmla="*/ 1459319 h 1860222"/>
                <a:gd name="connsiteX151" fmla="*/ 869212 w 2349795"/>
                <a:gd name="connsiteY151" fmla="*/ 1472610 h 1860222"/>
                <a:gd name="connsiteX152" fmla="*/ 890477 w 2349795"/>
                <a:gd name="connsiteY152" fmla="*/ 1480584 h 1860222"/>
                <a:gd name="connsiteX153" fmla="*/ 906426 w 2349795"/>
                <a:gd name="connsiteY153" fmla="*/ 1491217 h 1860222"/>
                <a:gd name="connsiteX154" fmla="*/ 935665 w 2349795"/>
                <a:gd name="connsiteY154" fmla="*/ 1499191 h 1860222"/>
                <a:gd name="connsiteX155" fmla="*/ 967563 w 2349795"/>
                <a:gd name="connsiteY155" fmla="*/ 1515140 h 1860222"/>
                <a:gd name="connsiteX156" fmla="*/ 994144 w 2349795"/>
                <a:gd name="connsiteY156" fmla="*/ 1523114 h 1860222"/>
                <a:gd name="connsiteX157" fmla="*/ 1018067 w 2349795"/>
                <a:gd name="connsiteY157" fmla="*/ 1531089 h 1860222"/>
                <a:gd name="connsiteX158" fmla="*/ 1039333 w 2349795"/>
                <a:gd name="connsiteY158" fmla="*/ 1544379 h 1860222"/>
                <a:gd name="connsiteX159" fmla="*/ 1076546 w 2349795"/>
                <a:gd name="connsiteY159" fmla="*/ 1560328 h 1860222"/>
                <a:gd name="connsiteX160" fmla="*/ 1111102 w 2349795"/>
                <a:gd name="connsiteY160" fmla="*/ 1570961 h 1860222"/>
                <a:gd name="connsiteX161" fmla="*/ 1127051 w 2349795"/>
                <a:gd name="connsiteY161" fmla="*/ 1578935 h 1860222"/>
                <a:gd name="connsiteX162" fmla="*/ 1150974 w 2349795"/>
                <a:gd name="connsiteY162" fmla="*/ 1586910 h 1860222"/>
                <a:gd name="connsiteX163" fmla="*/ 1166923 w 2349795"/>
                <a:gd name="connsiteY163" fmla="*/ 1597542 h 1860222"/>
                <a:gd name="connsiteX164" fmla="*/ 1169581 w 2349795"/>
                <a:gd name="connsiteY164" fmla="*/ 1605517 h 1860222"/>
                <a:gd name="connsiteX165" fmla="*/ 1172240 w 2349795"/>
                <a:gd name="connsiteY165" fmla="*/ 1616149 h 1860222"/>
                <a:gd name="connsiteX166" fmla="*/ 1180214 w 2349795"/>
                <a:gd name="connsiteY166" fmla="*/ 1626782 h 1860222"/>
                <a:gd name="connsiteX167" fmla="*/ 1193505 w 2349795"/>
                <a:gd name="connsiteY167" fmla="*/ 1640072 h 1860222"/>
                <a:gd name="connsiteX168" fmla="*/ 1209453 w 2349795"/>
                <a:gd name="connsiteY168" fmla="*/ 1656021 h 1860222"/>
                <a:gd name="connsiteX169" fmla="*/ 1217428 w 2349795"/>
                <a:gd name="connsiteY169" fmla="*/ 1663996 h 1860222"/>
                <a:gd name="connsiteX170" fmla="*/ 1222744 w 2349795"/>
                <a:gd name="connsiteY170" fmla="*/ 1674628 h 1860222"/>
                <a:gd name="connsiteX171" fmla="*/ 1241351 w 2349795"/>
                <a:gd name="connsiteY171" fmla="*/ 1685261 h 1860222"/>
                <a:gd name="connsiteX172" fmla="*/ 1251984 w 2349795"/>
                <a:gd name="connsiteY172" fmla="*/ 1693235 h 1860222"/>
                <a:gd name="connsiteX173" fmla="*/ 1270591 w 2349795"/>
                <a:gd name="connsiteY173" fmla="*/ 1698552 h 1860222"/>
                <a:gd name="connsiteX174" fmla="*/ 1297172 w 2349795"/>
                <a:gd name="connsiteY174" fmla="*/ 1709184 h 1860222"/>
                <a:gd name="connsiteX175" fmla="*/ 1310463 w 2349795"/>
                <a:gd name="connsiteY175" fmla="*/ 1714500 h 1860222"/>
                <a:gd name="connsiteX176" fmla="*/ 1339702 w 2349795"/>
                <a:gd name="connsiteY176" fmla="*/ 1730449 h 1860222"/>
                <a:gd name="connsiteX177" fmla="*/ 1345019 w 2349795"/>
                <a:gd name="connsiteY177" fmla="*/ 1735765 h 1860222"/>
                <a:gd name="connsiteX178" fmla="*/ 1371600 w 2349795"/>
                <a:gd name="connsiteY178" fmla="*/ 1746398 h 1860222"/>
                <a:gd name="connsiteX179" fmla="*/ 1384891 w 2349795"/>
                <a:gd name="connsiteY179" fmla="*/ 1754372 h 1860222"/>
                <a:gd name="connsiteX180" fmla="*/ 1416788 w 2349795"/>
                <a:gd name="connsiteY180" fmla="*/ 1767663 h 1860222"/>
                <a:gd name="connsiteX181" fmla="*/ 1430079 w 2349795"/>
                <a:gd name="connsiteY181" fmla="*/ 1780954 h 1860222"/>
                <a:gd name="connsiteX182" fmla="*/ 1440712 w 2349795"/>
                <a:gd name="connsiteY182" fmla="*/ 1786270 h 1860222"/>
                <a:gd name="connsiteX183" fmla="*/ 1475267 w 2349795"/>
                <a:gd name="connsiteY183" fmla="*/ 1812852 h 1860222"/>
                <a:gd name="connsiteX184" fmla="*/ 1501849 w 2349795"/>
                <a:gd name="connsiteY184" fmla="*/ 1828800 h 1860222"/>
                <a:gd name="connsiteX185" fmla="*/ 1520456 w 2349795"/>
                <a:gd name="connsiteY185" fmla="*/ 1831459 h 1860222"/>
                <a:gd name="connsiteX186" fmla="*/ 1533746 w 2349795"/>
                <a:gd name="connsiteY186" fmla="*/ 1836775 h 1860222"/>
                <a:gd name="connsiteX187" fmla="*/ 1592226 w 2349795"/>
                <a:gd name="connsiteY187" fmla="*/ 1844749 h 1860222"/>
                <a:gd name="connsiteX188" fmla="*/ 1727791 w 2349795"/>
                <a:gd name="connsiteY188" fmla="*/ 1842091 h 1860222"/>
                <a:gd name="connsiteX189" fmla="*/ 1741081 w 2349795"/>
                <a:gd name="connsiteY189" fmla="*/ 1826142 h 1860222"/>
                <a:gd name="connsiteX190" fmla="*/ 1775637 w 2349795"/>
                <a:gd name="connsiteY190" fmla="*/ 1820826 h 1860222"/>
                <a:gd name="connsiteX191" fmla="*/ 1794244 w 2349795"/>
                <a:gd name="connsiteY191" fmla="*/ 1815510 h 1860222"/>
                <a:gd name="connsiteX192" fmla="*/ 1786270 w 2349795"/>
                <a:gd name="connsiteY192" fmla="*/ 1818168 h 1860222"/>
                <a:gd name="connsiteX193" fmla="*/ 1823484 w 2349795"/>
                <a:gd name="connsiteY193" fmla="*/ 1812852 h 1860222"/>
                <a:gd name="connsiteX194" fmla="*/ 1850065 w 2349795"/>
                <a:gd name="connsiteY194" fmla="*/ 1796903 h 1860222"/>
                <a:gd name="connsiteX195" fmla="*/ 1871330 w 2349795"/>
                <a:gd name="connsiteY195" fmla="*/ 1786270 h 1860222"/>
                <a:gd name="connsiteX196" fmla="*/ 1879305 w 2349795"/>
                <a:gd name="connsiteY196" fmla="*/ 1780954 h 1860222"/>
                <a:gd name="connsiteX197" fmla="*/ 1887279 w 2349795"/>
                <a:gd name="connsiteY197" fmla="*/ 1770321 h 1860222"/>
                <a:gd name="connsiteX198" fmla="*/ 1940442 w 2349795"/>
                <a:gd name="connsiteY198" fmla="*/ 1754372 h 1860222"/>
                <a:gd name="connsiteX199" fmla="*/ 1959049 w 2349795"/>
                <a:gd name="connsiteY199" fmla="*/ 1743740 h 1860222"/>
                <a:gd name="connsiteX200" fmla="*/ 1969681 w 2349795"/>
                <a:gd name="connsiteY200" fmla="*/ 1733107 h 1860222"/>
                <a:gd name="connsiteX201" fmla="*/ 1982972 w 2349795"/>
                <a:gd name="connsiteY201" fmla="*/ 1722475 h 1860222"/>
                <a:gd name="connsiteX202" fmla="*/ 2001579 w 2349795"/>
                <a:gd name="connsiteY202" fmla="*/ 1695893 h 1860222"/>
                <a:gd name="connsiteX203" fmla="*/ 2014870 w 2349795"/>
                <a:gd name="connsiteY203" fmla="*/ 1679945 h 1860222"/>
                <a:gd name="connsiteX204" fmla="*/ 2038793 w 2349795"/>
                <a:gd name="connsiteY204" fmla="*/ 1663996 h 1860222"/>
                <a:gd name="connsiteX205" fmla="*/ 2044109 w 2349795"/>
                <a:gd name="connsiteY205" fmla="*/ 1658679 h 1860222"/>
                <a:gd name="connsiteX206" fmla="*/ 2054742 w 2349795"/>
                <a:gd name="connsiteY206" fmla="*/ 1653363 h 1860222"/>
                <a:gd name="connsiteX207" fmla="*/ 2060058 w 2349795"/>
                <a:gd name="connsiteY207" fmla="*/ 1642731 h 1860222"/>
                <a:gd name="connsiteX208" fmla="*/ 2073349 w 2349795"/>
                <a:gd name="connsiteY208" fmla="*/ 1634756 h 1860222"/>
                <a:gd name="connsiteX209" fmla="*/ 2094614 w 2349795"/>
                <a:gd name="connsiteY209" fmla="*/ 1621465 h 1860222"/>
                <a:gd name="connsiteX210" fmla="*/ 2107905 w 2349795"/>
                <a:gd name="connsiteY210" fmla="*/ 1610833 h 1860222"/>
                <a:gd name="connsiteX211" fmla="*/ 2115879 w 2349795"/>
                <a:gd name="connsiteY211" fmla="*/ 1605517 h 1860222"/>
                <a:gd name="connsiteX212" fmla="*/ 2121195 w 2349795"/>
                <a:gd name="connsiteY212" fmla="*/ 1594884 h 1860222"/>
                <a:gd name="connsiteX213" fmla="*/ 2129170 w 2349795"/>
                <a:gd name="connsiteY213" fmla="*/ 1589568 h 1860222"/>
                <a:gd name="connsiteX214" fmla="*/ 2158409 w 2349795"/>
                <a:gd name="connsiteY214" fmla="*/ 1565645 h 1860222"/>
                <a:gd name="connsiteX215" fmla="*/ 2171700 w 2349795"/>
                <a:gd name="connsiteY215" fmla="*/ 1552354 h 1860222"/>
                <a:gd name="connsiteX216" fmla="*/ 2179674 w 2349795"/>
                <a:gd name="connsiteY216" fmla="*/ 1539063 h 1860222"/>
                <a:gd name="connsiteX217" fmla="*/ 2195623 w 2349795"/>
                <a:gd name="connsiteY217" fmla="*/ 1528431 h 1860222"/>
                <a:gd name="connsiteX218" fmla="*/ 2216888 w 2349795"/>
                <a:gd name="connsiteY218" fmla="*/ 1496533 h 1860222"/>
                <a:gd name="connsiteX219" fmla="*/ 2232837 w 2349795"/>
                <a:gd name="connsiteY219" fmla="*/ 1483242 h 1860222"/>
                <a:gd name="connsiteX220" fmla="*/ 2238153 w 2349795"/>
                <a:gd name="connsiteY220" fmla="*/ 1472610 h 1860222"/>
                <a:gd name="connsiteX221" fmla="*/ 2254102 w 2349795"/>
                <a:gd name="connsiteY221" fmla="*/ 1451345 h 1860222"/>
                <a:gd name="connsiteX222" fmla="*/ 2286000 w 2349795"/>
                <a:gd name="connsiteY222" fmla="*/ 1416789 h 1860222"/>
                <a:gd name="connsiteX223" fmla="*/ 2299291 w 2349795"/>
                <a:gd name="connsiteY223" fmla="*/ 1390207 h 1860222"/>
                <a:gd name="connsiteX224" fmla="*/ 2315240 w 2349795"/>
                <a:gd name="connsiteY224" fmla="*/ 1360968 h 1860222"/>
                <a:gd name="connsiteX225" fmla="*/ 2331188 w 2349795"/>
                <a:gd name="connsiteY225" fmla="*/ 1331728 h 1860222"/>
                <a:gd name="connsiteX226" fmla="*/ 2333846 w 2349795"/>
                <a:gd name="connsiteY226" fmla="*/ 1315779 h 1860222"/>
                <a:gd name="connsiteX227" fmla="*/ 2336505 w 2349795"/>
                <a:gd name="connsiteY227" fmla="*/ 1307805 h 1860222"/>
                <a:gd name="connsiteX228" fmla="*/ 2341821 w 2349795"/>
                <a:gd name="connsiteY228" fmla="*/ 1273249 h 1860222"/>
                <a:gd name="connsiteX229" fmla="*/ 2349795 w 2349795"/>
                <a:gd name="connsiteY229" fmla="*/ 1089838 h 1860222"/>
                <a:gd name="connsiteX230" fmla="*/ 2344479 w 2349795"/>
                <a:gd name="connsiteY230" fmla="*/ 930349 h 1860222"/>
                <a:gd name="connsiteX231" fmla="*/ 2339163 w 2349795"/>
                <a:gd name="connsiteY231" fmla="*/ 911742 h 1860222"/>
                <a:gd name="connsiteX232" fmla="*/ 2323214 w 2349795"/>
                <a:gd name="connsiteY232" fmla="*/ 861238 h 1860222"/>
                <a:gd name="connsiteX233" fmla="*/ 2315240 w 2349795"/>
                <a:gd name="connsiteY233" fmla="*/ 810733 h 1860222"/>
                <a:gd name="connsiteX234" fmla="*/ 2304607 w 2349795"/>
                <a:gd name="connsiteY234" fmla="*/ 786810 h 1860222"/>
                <a:gd name="connsiteX235" fmla="*/ 2299291 w 2349795"/>
                <a:gd name="connsiteY235" fmla="*/ 773519 h 1860222"/>
                <a:gd name="connsiteX236" fmla="*/ 2293974 w 2349795"/>
                <a:gd name="connsiteY236" fmla="*/ 757570 h 1860222"/>
                <a:gd name="connsiteX237" fmla="*/ 2283342 w 2349795"/>
                <a:gd name="connsiteY237" fmla="*/ 738963 h 1860222"/>
                <a:gd name="connsiteX238" fmla="*/ 2286000 w 2349795"/>
                <a:gd name="connsiteY238"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25341 w 2349795"/>
                <a:gd name="connsiteY100" fmla="*/ 488155 h 1860222"/>
                <a:gd name="connsiteX101" fmla="*/ 175237 w 2349795"/>
                <a:gd name="connsiteY101" fmla="*/ 572872 h 1860222"/>
                <a:gd name="connsiteX102" fmla="*/ 101009 w 2349795"/>
                <a:gd name="connsiteY102" fmla="*/ 582133 h 1860222"/>
                <a:gd name="connsiteX103" fmla="*/ 90377 w 2349795"/>
                <a:gd name="connsiteY103" fmla="*/ 606056 h 1860222"/>
                <a:gd name="connsiteX104" fmla="*/ 42530 w 2349795"/>
                <a:gd name="connsiteY104" fmla="*/ 704407 h 1860222"/>
                <a:gd name="connsiteX105" fmla="*/ 37214 w 2349795"/>
                <a:gd name="connsiteY105" fmla="*/ 723014 h 1860222"/>
                <a:gd name="connsiteX106" fmla="*/ 26581 w 2349795"/>
                <a:gd name="connsiteY106" fmla="*/ 736305 h 1860222"/>
                <a:gd name="connsiteX107" fmla="*/ 21265 w 2349795"/>
                <a:gd name="connsiteY107" fmla="*/ 816049 h 1860222"/>
                <a:gd name="connsiteX108" fmla="*/ 5316 w 2349795"/>
                <a:gd name="connsiteY108" fmla="*/ 831998 h 1860222"/>
                <a:gd name="connsiteX109" fmla="*/ 0 w 2349795"/>
                <a:gd name="connsiteY109" fmla="*/ 842631 h 1860222"/>
                <a:gd name="connsiteX110" fmla="*/ 15949 w 2349795"/>
                <a:gd name="connsiteY110" fmla="*/ 861238 h 1860222"/>
                <a:gd name="connsiteX111" fmla="*/ 42530 w 2349795"/>
                <a:gd name="connsiteY111" fmla="*/ 890477 h 1860222"/>
                <a:gd name="connsiteX112" fmla="*/ 58479 w 2349795"/>
                <a:gd name="connsiteY112" fmla="*/ 901110 h 1860222"/>
                <a:gd name="connsiteX113" fmla="*/ 71770 w 2349795"/>
                <a:gd name="connsiteY113" fmla="*/ 914400 h 1860222"/>
                <a:gd name="connsiteX114" fmla="*/ 85060 w 2349795"/>
                <a:gd name="connsiteY114" fmla="*/ 922375 h 1860222"/>
                <a:gd name="connsiteX115" fmla="*/ 93035 w 2349795"/>
                <a:gd name="connsiteY115" fmla="*/ 930349 h 1860222"/>
                <a:gd name="connsiteX116" fmla="*/ 108984 w 2349795"/>
                <a:gd name="connsiteY116" fmla="*/ 940982 h 1860222"/>
                <a:gd name="connsiteX117" fmla="*/ 156830 w 2349795"/>
                <a:gd name="connsiteY117" fmla="*/ 986170 h 1860222"/>
                <a:gd name="connsiteX118" fmla="*/ 207335 w 2349795"/>
                <a:gd name="connsiteY118" fmla="*/ 1002119 h 1860222"/>
                <a:gd name="connsiteX119" fmla="*/ 220626 w 2349795"/>
                <a:gd name="connsiteY119" fmla="*/ 1015410 h 1860222"/>
                <a:gd name="connsiteX120" fmla="*/ 257840 w 2349795"/>
                <a:gd name="connsiteY120" fmla="*/ 1036675 h 1860222"/>
                <a:gd name="connsiteX121" fmla="*/ 268472 w 2349795"/>
                <a:gd name="connsiteY121" fmla="*/ 1047307 h 1860222"/>
                <a:gd name="connsiteX122" fmla="*/ 287079 w 2349795"/>
                <a:gd name="connsiteY122" fmla="*/ 1068572 h 1860222"/>
                <a:gd name="connsiteX123" fmla="*/ 321635 w 2349795"/>
                <a:gd name="connsiteY123" fmla="*/ 1100470 h 1860222"/>
                <a:gd name="connsiteX124" fmla="*/ 332267 w 2349795"/>
                <a:gd name="connsiteY124" fmla="*/ 1111103 h 1860222"/>
                <a:gd name="connsiteX125" fmla="*/ 340242 w 2349795"/>
                <a:gd name="connsiteY125" fmla="*/ 1121735 h 1860222"/>
                <a:gd name="connsiteX126" fmla="*/ 353533 w 2349795"/>
                <a:gd name="connsiteY126" fmla="*/ 1132368 h 1860222"/>
                <a:gd name="connsiteX127" fmla="*/ 369481 w 2349795"/>
                <a:gd name="connsiteY127" fmla="*/ 1148317 h 1860222"/>
                <a:gd name="connsiteX128" fmla="*/ 382772 w 2349795"/>
                <a:gd name="connsiteY128" fmla="*/ 1161607 h 1860222"/>
                <a:gd name="connsiteX129" fmla="*/ 414670 w 2349795"/>
                <a:gd name="connsiteY129" fmla="*/ 1185531 h 1860222"/>
                <a:gd name="connsiteX130" fmla="*/ 433277 w 2349795"/>
                <a:gd name="connsiteY130" fmla="*/ 1206796 h 1860222"/>
                <a:gd name="connsiteX131" fmla="*/ 441251 w 2349795"/>
                <a:gd name="connsiteY131" fmla="*/ 1212112 h 1860222"/>
                <a:gd name="connsiteX132" fmla="*/ 454542 w 2349795"/>
                <a:gd name="connsiteY132" fmla="*/ 1228061 h 1860222"/>
                <a:gd name="connsiteX133" fmla="*/ 470491 w 2349795"/>
                <a:gd name="connsiteY133" fmla="*/ 1241352 h 1860222"/>
                <a:gd name="connsiteX134" fmla="*/ 497072 w 2349795"/>
                <a:gd name="connsiteY134" fmla="*/ 1265275 h 1860222"/>
                <a:gd name="connsiteX135" fmla="*/ 531628 w 2349795"/>
                <a:gd name="connsiteY135" fmla="*/ 1281224 h 1860222"/>
                <a:gd name="connsiteX136" fmla="*/ 550235 w 2349795"/>
                <a:gd name="connsiteY136" fmla="*/ 1294514 h 1860222"/>
                <a:gd name="connsiteX137" fmla="*/ 563526 w 2349795"/>
                <a:gd name="connsiteY137" fmla="*/ 1305147 h 1860222"/>
                <a:gd name="connsiteX138" fmla="*/ 571500 w 2349795"/>
                <a:gd name="connsiteY138" fmla="*/ 1307805 h 1860222"/>
                <a:gd name="connsiteX139" fmla="*/ 595423 w 2349795"/>
                <a:gd name="connsiteY139" fmla="*/ 1323754 h 1860222"/>
                <a:gd name="connsiteX140" fmla="*/ 600740 w 2349795"/>
                <a:gd name="connsiteY140" fmla="*/ 1331728 h 1860222"/>
                <a:gd name="connsiteX141" fmla="*/ 627321 w 2349795"/>
                <a:gd name="connsiteY141" fmla="*/ 1345019 h 1860222"/>
                <a:gd name="connsiteX142" fmla="*/ 677826 w 2349795"/>
                <a:gd name="connsiteY142" fmla="*/ 1371600 h 1860222"/>
                <a:gd name="connsiteX143" fmla="*/ 699091 w 2349795"/>
                <a:gd name="connsiteY143" fmla="*/ 1384891 h 1860222"/>
                <a:gd name="connsiteX144" fmla="*/ 709723 w 2349795"/>
                <a:gd name="connsiteY144" fmla="*/ 1390207 h 1860222"/>
                <a:gd name="connsiteX145" fmla="*/ 723014 w 2349795"/>
                <a:gd name="connsiteY145" fmla="*/ 1398182 h 1860222"/>
                <a:gd name="connsiteX146" fmla="*/ 765544 w 2349795"/>
                <a:gd name="connsiteY146" fmla="*/ 1419447 h 1860222"/>
                <a:gd name="connsiteX147" fmla="*/ 781493 w 2349795"/>
                <a:gd name="connsiteY147" fmla="*/ 1424763 h 1860222"/>
                <a:gd name="connsiteX148" fmla="*/ 802758 w 2349795"/>
                <a:gd name="connsiteY148" fmla="*/ 1438054 h 1860222"/>
                <a:gd name="connsiteX149" fmla="*/ 821365 w 2349795"/>
                <a:gd name="connsiteY149" fmla="*/ 1446028 h 1860222"/>
                <a:gd name="connsiteX150" fmla="*/ 842630 w 2349795"/>
                <a:gd name="connsiteY150" fmla="*/ 1459319 h 1860222"/>
                <a:gd name="connsiteX151" fmla="*/ 869212 w 2349795"/>
                <a:gd name="connsiteY151" fmla="*/ 1472610 h 1860222"/>
                <a:gd name="connsiteX152" fmla="*/ 890477 w 2349795"/>
                <a:gd name="connsiteY152" fmla="*/ 1480584 h 1860222"/>
                <a:gd name="connsiteX153" fmla="*/ 906426 w 2349795"/>
                <a:gd name="connsiteY153" fmla="*/ 1491217 h 1860222"/>
                <a:gd name="connsiteX154" fmla="*/ 935665 w 2349795"/>
                <a:gd name="connsiteY154" fmla="*/ 1499191 h 1860222"/>
                <a:gd name="connsiteX155" fmla="*/ 967563 w 2349795"/>
                <a:gd name="connsiteY155" fmla="*/ 1515140 h 1860222"/>
                <a:gd name="connsiteX156" fmla="*/ 994144 w 2349795"/>
                <a:gd name="connsiteY156" fmla="*/ 1523114 h 1860222"/>
                <a:gd name="connsiteX157" fmla="*/ 1018067 w 2349795"/>
                <a:gd name="connsiteY157" fmla="*/ 1531089 h 1860222"/>
                <a:gd name="connsiteX158" fmla="*/ 1039333 w 2349795"/>
                <a:gd name="connsiteY158" fmla="*/ 1544379 h 1860222"/>
                <a:gd name="connsiteX159" fmla="*/ 1076546 w 2349795"/>
                <a:gd name="connsiteY159" fmla="*/ 1560328 h 1860222"/>
                <a:gd name="connsiteX160" fmla="*/ 1111102 w 2349795"/>
                <a:gd name="connsiteY160" fmla="*/ 1570961 h 1860222"/>
                <a:gd name="connsiteX161" fmla="*/ 1127051 w 2349795"/>
                <a:gd name="connsiteY161" fmla="*/ 1578935 h 1860222"/>
                <a:gd name="connsiteX162" fmla="*/ 1150974 w 2349795"/>
                <a:gd name="connsiteY162" fmla="*/ 1586910 h 1860222"/>
                <a:gd name="connsiteX163" fmla="*/ 1166923 w 2349795"/>
                <a:gd name="connsiteY163" fmla="*/ 1597542 h 1860222"/>
                <a:gd name="connsiteX164" fmla="*/ 1169581 w 2349795"/>
                <a:gd name="connsiteY164" fmla="*/ 1605517 h 1860222"/>
                <a:gd name="connsiteX165" fmla="*/ 1172240 w 2349795"/>
                <a:gd name="connsiteY165" fmla="*/ 1616149 h 1860222"/>
                <a:gd name="connsiteX166" fmla="*/ 1180214 w 2349795"/>
                <a:gd name="connsiteY166" fmla="*/ 1626782 h 1860222"/>
                <a:gd name="connsiteX167" fmla="*/ 1193505 w 2349795"/>
                <a:gd name="connsiteY167" fmla="*/ 1640072 h 1860222"/>
                <a:gd name="connsiteX168" fmla="*/ 1209453 w 2349795"/>
                <a:gd name="connsiteY168" fmla="*/ 1656021 h 1860222"/>
                <a:gd name="connsiteX169" fmla="*/ 1217428 w 2349795"/>
                <a:gd name="connsiteY169" fmla="*/ 1663996 h 1860222"/>
                <a:gd name="connsiteX170" fmla="*/ 1222744 w 2349795"/>
                <a:gd name="connsiteY170" fmla="*/ 1674628 h 1860222"/>
                <a:gd name="connsiteX171" fmla="*/ 1241351 w 2349795"/>
                <a:gd name="connsiteY171" fmla="*/ 1685261 h 1860222"/>
                <a:gd name="connsiteX172" fmla="*/ 1251984 w 2349795"/>
                <a:gd name="connsiteY172" fmla="*/ 1693235 h 1860222"/>
                <a:gd name="connsiteX173" fmla="*/ 1270591 w 2349795"/>
                <a:gd name="connsiteY173" fmla="*/ 1698552 h 1860222"/>
                <a:gd name="connsiteX174" fmla="*/ 1297172 w 2349795"/>
                <a:gd name="connsiteY174" fmla="*/ 1709184 h 1860222"/>
                <a:gd name="connsiteX175" fmla="*/ 1310463 w 2349795"/>
                <a:gd name="connsiteY175" fmla="*/ 1714500 h 1860222"/>
                <a:gd name="connsiteX176" fmla="*/ 1339702 w 2349795"/>
                <a:gd name="connsiteY176" fmla="*/ 1730449 h 1860222"/>
                <a:gd name="connsiteX177" fmla="*/ 1345019 w 2349795"/>
                <a:gd name="connsiteY177" fmla="*/ 1735765 h 1860222"/>
                <a:gd name="connsiteX178" fmla="*/ 1371600 w 2349795"/>
                <a:gd name="connsiteY178" fmla="*/ 1746398 h 1860222"/>
                <a:gd name="connsiteX179" fmla="*/ 1384891 w 2349795"/>
                <a:gd name="connsiteY179" fmla="*/ 1754372 h 1860222"/>
                <a:gd name="connsiteX180" fmla="*/ 1416788 w 2349795"/>
                <a:gd name="connsiteY180" fmla="*/ 1767663 h 1860222"/>
                <a:gd name="connsiteX181" fmla="*/ 1430079 w 2349795"/>
                <a:gd name="connsiteY181" fmla="*/ 1780954 h 1860222"/>
                <a:gd name="connsiteX182" fmla="*/ 1440712 w 2349795"/>
                <a:gd name="connsiteY182" fmla="*/ 1786270 h 1860222"/>
                <a:gd name="connsiteX183" fmla="*/ 1475267 w 2349795"/>
                <a:gd name="connsiteY183" fmla="*/ 1812852 h 1860222"/>
                <a:gd name="connsiteX184" fmla="*/ 1501849 w 2349795"/>
                <a:gd name="connsiteY184" fmla="*/ 1828800 h 1860222"/>
                <a:gd name="connsiteX185" fmla="*/ 1520456 w 2349795"/>
                <a:gd name="connsiteY185" fmla="*/ 1831459 h 1860222"/>
                <a:gd name="connsiteX186" fmla="*/ 1533746 w 2349795"/>
                <a:gd name="connsiteY186" fmla="*/ 1836775 h 1860222"/>
                <a:gd name="connsiteX187" fmla="*/ 1592226 w 2349795"/>
                <a:gd name="connsiteY187" fmla="*/ 1844749 h 1860222"/>
                <a:gd name="connsiteX188" fmla="*/ 1727791 w 2349795"/>
                <a:gd name="connsiteY188" fmla="*/ 1842091 h 1860222"/>
                <a:gd name="connsiteX189" fmla="*/ 1741081 w 2349795"/>
                <a:gd name="connsiteY189" fmla="*/ 1826142 h 1860222"/>
                <a:gd name="connsiteX190" fmla="*/ 1775637 w 2349795"/>
                <a:gd name="connsiteY190" fmla="*/ 1820826 h 1860222"/>
                <a:gd name="connsiteX191" fmla="*/ 1794244 w 2349795"/>
                <a:gd name="connsiteY191" fmla="*/ 1815510 h 1860222"/>
                <a:gd name="connsiteX192" fmla="*/ 1786270 w 2349795"/>
                <a:gd name="connsiteY192" fmla="*/ 1818168 h 1860222"/>
                <a:gd name="connsiteX193" fmla="*/ 1823484 w 2349795"/>
                <a:gd name="connsiteY193" fmla="*/ 1812852 h 1860222"/>
                <a:gd name="connsiteX194" fmla="*/ 1850065 w 2349795"/>
                <a:gd name="connsiteY194" fmla="*/ 1796903 h 1860222"/>
                <a:gd name="connsiteX195" fmla="*/ 1871330 w 2349795"/>
                <a:gd name="connsiteY195" fmla="*/ 1786270 h 1860222"/>
                <a:gd name="connsiteX196" fmla="*/ 1879305 w 2349795"/>
                <a:gd name="connsiteY196" fmla="*/ 1780954 h 1860222"/>
                <a:gd name="connsiteX197" fmla="*/ 1887279 w 2349795"/>
                <a:gd name="connsiteY197" fmla="*/ 1770321 h 1860222"/>
                <a:gd name="connsiteX198" fmla="*/ 1940442 w 2349795"/>
                <a:gd name="connsiteY198" fmla="*/ 1754372 h 1860222"/>
                <a:gd name="connsiteX199" fmla="*/ 1959049 w 2349795"/>
                <a:gd name="connsiteY199" fmla="*/ 1743740 h 1860222"/>
                <a:gd name="connsiteX200" fmla="*/ 1969681 w 2349795"/>
                <a:gd name="connsiteY200" fmla="*/ 1733107 h 1860222"/>
                <a:gd name="connsiteX201" fmla="*/ 1982972 w 2349795"/>
                <a:gd name="connsiteY201" fmla="*/ 1722475 h 1860222"/>
                <a:gd name="connsiteX202" fmla="*/ 2001579 w 2349795"/>
                <a:gd name="connsiteY202" fmla="*/ 1695893 h 1860222"/>
                <a:gd name="connsiteX203" fmla="*/ 2014870 w 2349795"/>
                <a:gd name="connsiteY203" fmla="*/ 1679945 h 1860222"/>
                <a:gd name="connsiteX204" fmla="*/ 2038793 w 2349795"/>
                <a:gd name="connsiteY204" fmla="*/ 1663996 h 1860222"/>
                <a:gd name="connsiteX205" fmla="*/ 2044109 w 2349795"/>
                <a:gd name="connsiteY205" fmla="*/ 1658679 h 1860222"/>
                <a:gd name="connsiteX206" fmla="*/ 2054742 w 2349795"/>
                <a:gd name="connsiteY206" fmla="*/ 1653363 h 1860222"/>
                <a:gd name="connsiteX207" fmla="*/ 2060058 w 2349795"/>
                <a:gd name="connsiteY207" fmla="*/ 1642731 h 1860222"/>
                <a:gd name="connsiteX208" fmla="*/ 2073349 w 2349795"/>
                <a:gd name="connsiteY208" fmla="*/ 1634756 h 1860222"/>
                <a:gd name="connsiteX209" fmla="*/ 2094614 w 2349795"/>
                <a:gd name="connsiteY209" fmla="*/ 1621465 h 1860222"/>
                <a:gd name="connsiteX210" fmla="*/ 2107905 w 2349795"/>
                <a:gd name="connsiteY210" fmla="*/ 1610833 h 1860222"/>
                <a:gd name="connsiteX211" fmla="*/ 2115879 w 2349795"/>
                <a:gd name="connsiteY211" fmla="*/ 1605517 h 1860222"/>
                <a:gd name="connsiteX212" fmla="*/ 2121195 w 2349795"/>
                <a:gd name="connsiteY212" fmla="*/ 1594884 h 1860222"/>
                <a:gd name="connsiteX213" fmla="*/ 2129170 w 2349795"/>
                <a:gd name="connsiteY213" fmla="*/ 1589568 h 1860222"/>
                <a:gd name="connsiteX214" fmla="*/ 2158409 w 2349795"/>
                <a:gd name="connsiteY214" fmla="*/ 1565645 h 1860222"/>
                <a:gd name="connsiteX215" fmla="*/ 2171700 w 2349795"/>
                <a:gd name="connsiteY215" fmla="*/ 1552354 h 1860222"/>
                <a:gd name="connsiteX216" fmla="*/ 2179674 w 2349795"/>
                <a:gd name="connsiteY216" fmla="*/ 1539063 h 1860222"/>
                <a:gd name="connsiteX217" fmla="*/ 2195623 w 2349795"/>
                <a:gd name="connsiteY217" fmla="*/ 1528431 h 1860222"/>
                <a:gd name="connsiteX218" fmla="*/ 2216888 w 2349795"/>
                <a:gd name="connsiteY218" fmla="*/ 1496533 h 1860222"/>
                <a:gd name="connsiteX219" fmla="*/ 2232837 w 2349795"/>
                <a:gd name="connsiteY219" fmla="*/ 1483242 h 1860222"/>
                <a:gd name="connsiteX220" fmla="*/ 2238153 w 2349795"/>
                <a:gd name="connsiteY220" fmla="*/ 1472610 h 1860222"/>
                <a:gd name="connsiteX221" fmla="*/ 2254102 w 2349795"/>
                <a:gd name="connsiteY221" fmla="*/ 1451345 h 1860222"/>
                <a:gd name="connsiteX222" fmla="*/ 2286000 w 2349795"/>
                <a:gd name="connsiteY222" fmla="*/ 1416789 h 1860222"/>
                <a:gd name="connsiteX223" fmla="*/ 2299291 w 2349795"/>
                <a:gd name="connsiteY223" fmla="*/ 1390207 h 1860222"/>
                <a:gd name="connsiteX224" fmla="*/ 2315240 w 2349795"/>
                <a:gd name="connsiteY224" fmla="*/ 1360968 h 1860222"/>
                <a:gd name="connsiteX225" fmla="*/ 2331188 w 2349795"/>
                <a:gd name="connsiteY225" fmla="*/ 1331728 h 1860222"/>
                <a:gd name="connsiteX226" fmla="*/ 2333846 w 2349795"/>
                <a:gd name="connsiteY226" fmla="*/ 1315779 h 1860222"/>
                <a:gd name="connsiteX227" fmla="*/ 2336505 w 2349795"/>
                <a:gd name="connsiteY227" fmla="*/ 1307805 h 1860222"/>
                <a:gd name="connsiteX228" fmla="*/ 2341821 w 2349795"/>
                <a:gd name="connsiteY228" fmla="*/ 1273249 h 1860222"/>
                <a:gd name="connsiteX229" fmla="*/ 2349795 w 2349795"/>
                <a:gd name="connsiteY229" fmla="*/ 1089838 h 1860222"/>
                <a:gd name="connsiteX230" fmla="*/ 2344479 w 2349795"/>
                <a:gd name="connsiteY230" fmla="*/ 930349 h 1860222"/>
                <a:gd name="connsiteX231" fmla="*/ 2339163 w 2349795"/>
                <a:gd name="connsiteY231" fmla="*/ 911742 h 1860222"/>
                <a:gd name="connsiteX232" fmla="*/ 2323214 w 2349795"/>
                <a:gd name="connsiteY232" fmla="*/ 861238 h 1860222"/>
                <a:gd name="connsiteX233" fmla="*/ 2315240 w 2349795"/>
                <a:gd name="connsiteY233" fmla="*/ 810733 h 1860222"/>
                <a:gd name="connsiteX234" fmla="*/ 2304607 w 2349795"/>
                <a:gd name="connsiteY234" fmla="*/ 786810 h 1860222"/>
                <a:gd name="connsiteX235" fmla="*/ 2299291 w 2349795"/>
                <a:gd name="connsiteY235" fmla="*/ 773519 h 1860222"/>
                <a:gd name="connsiteX236" fmla="*/ 2293974 w 2349795"/>
                <a:gd name="connsiteY236" fmla="*/ 757570 h 1860222"/>
                <a:gd name="connsiteX237" fmla="*/ 2283342 w 2349795"/>
                <a:gd name="connsiteY237" fmla="*/ 738963 h 1860222"/>
                <a:gd name="connsiteX238" fmla="*/ 2286000 w 2349795"/>
                <a:gd name="connsiteY238"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25341 w 2349795"/>
                <a:gd name="connsiteY100" fmla="*/ 488155 h 1860222"/>
                <a:gd name="connsiteX101" fmla="*/ 175237 w 2349795"/>
                <a:gd name="connsiteY101" fmla="*/ 572872 h 1860222"/>
                <a:gd name="connsiteX102" fmla="*/ 142796 w 2349795"/>
                <a:gd name="connsiteY102" fmla="*/ 650959 h 1860222"/>
                <a:gd name="connsiteX103" fmla="*/ 90377 w 2349795"/>
                <a:gd name="connsiteY103" fmla="*/ 606056 h 1860222"/>
                <a:gd name="connsiteX104" fmla="*/ 42530 w 2349795"/>
                <a:gd name="connsiteY104" fmla="*/ 704407 h 1860222"/>
                <a:gd name="connsiteX105" fmla="*/ 37214 w 2349795"/>
                <a:gd name="connsiteY105" fmla="*/ 723014 h 1860222"/>
                <a:gd name="connsiteX106" fmla="*/ 26581 w 2349795"/>
                <a:gd name="connsiteY106" fmla="*/ 736305 h 1860222"/>
                <a:gd name="connsiteX107" fmla="*/ 21265 w 2349795"/>
                <a:gd name="connsiteY107" fmla="*/ 816049 h 1860222"/>
                <a:gd name="connsiteX108" fmla="*/ 5316 w 2349795"/>
                <a:gd name="connsiteY108" fmla="*/ 831998 h 1860222"/>
                <a:gd name="connsiteX109" fmla="*/ 0 w 2349795"/>
                <a:gd name="connsiteY109" fmla="*/ 842631 h 1860222"/>
                <a:gd name="connsiteX110" fmla="*/ 15949 w 2349795"/>
                <a:gd name="connsiteY110" fmla="*/ 861238 h 1860222"/>
                <a:gd name="connsiteX111" fmla="*/ 42530 w 2349795"/>
                <a:gd name="connsiteY111" fmla="*/ 890477 h 1860222"/>
                <a:gd name="connsiteX112" fmla="*/ 58479 w 2349795"/>
                <a:gd name="connsiteY112" fmla="*/ 901110 h 1860222"/>
                <a:gd name="connsiteX113" fmla="*/ 71770 w 2349795"/>
                <a:gd name="connsiteY113" fmla="*/ 914400 h 1860222"/>
                <a:gd name="connsiteX114" fmla="*/ 85060 w 2349795"/>
                <a:gd name="connsiteY114" fmla="*/ 922375 h 1860222"/>
                <a:gd name="connsiteX115" fmla="*/ 93035 w 2349795"/>
                <a:gd name="connsiteY115" fmla="*/ 930349 h 1860222"/>
                <a:gd name="connsiteX116" fmla="*/ 108984 w 2349795"/>
                <a:gd name="connsiteY116" fmla="*/ 940982 h 1860222"/>
                <a:gd name="connsiteX117" fmla="*/ 156830 w 2349795"/>
                <a:gd name="connsiteY117" fmla="*/ 986170 h 1860222"/>
                <a:gd name="connsiteX118" fmla="*/ 207335 w 2349795"/>
                <a:gd name="connsiteY118" fmla="*/ 1002119 h 1860222"/>
                <a:gd name="connsiteX119" fmla="*/ 220626 w 2349795"/>
                <a:gd name="connsiteY119" fmla="*/ 1015410 h 1860222"/>
                <a:gd name="connsiteX120" fmla="*/ 257840 w 2349795"/>
                <a:gd name="connsiteY120" fmla="*/ 1036675 h 1860222"/>
                <a:gd name="connsiteX121" fmla="*/ 268472 w 2349795"/>
                <a:gd name="connsiteY121" fmla="*/ 1047307 h 1860222"/>
                <a:gd name="connsiteX122" fmla="*/ 287079 w 2349795"/>
                <a:gd name="connsiteY122" fmla="*/ 1068572 h 1860222"/>
                <a:gd name="connsiteX123" fmla="*/ 321635 w 2349795"/>
                <a:gd name="connsiteY123" fmla="*/ 1100470 h 1860222"/>
                <a:gd name="connsiteX124" fmla="*/ 332267 w 2349795"/>
                <a:gd name="connsiteY124" fmla="*/ 1111103 h 1860222"/>
                <a:gd name="connsiteX125" fmla="*/ 340242 w 2349795"/>
                <a:gd name="connsiteY125" fmla="*/ 1121735 h 1860222"/>
                <a:gd name="connsiteX126" fmla="*/ 353533 w 2349795"/>
                <a:gd name="connsiteY126" fmla="*/ 1132368 h 1860222"/>
                <a:gd name="connsiteX127" fmla="*/ 369481 w 2349795"/>
                <a:gd name="connsiteY127" fmla="*/ 1148317 h 1860222"/>
                <a:gd name="connsiteX128" fmla="*/ 382772 w 2349795"/>
                <a:gd name="connsiteY128" fmla="*/ 1161607 h 1860222"/>
                <a:gd name="connsiteX129" fmla="*/ 414670 w 2349795"/>
                <a:gd name="connsiteY129" fmla="*/ 1185531 h 1860222"/>
                <a:gd name="connsiteX130" fmla="*/ 433277 w 2349795"/>
                <a:gd name="connsiteY130" fmla="*/ 1206796 h 1860222"/>
                <a:gd name="connsiteX131" fmla="*/ 441251 w 2349795"/>
                <a:gd name="connsiteY131" fmla="*/ 1212112 h 1860222"/>
                <a:gd name="connsiteX132" fmla="*/ 454542 w 2349795"/>
                <a:gd name="connsiteY132" fmla="*/ 1228061 h 1860222"/>
                <a:gd name="connsiteX133" fmla="*/ 470491 w 2349795"/>
                <a:gd name="connsiteY133" fmla="*/ 1241352 h 1860222"/>
                <a:gd name="connsiteX134" fmla="*/ 497072 w 2349795"/>
                <a:gd name="connsiteY134" fmla="*/ 1265275 h 1860222"/>
                <a:gd name="connsiteX135" fmla="*/ 531628 w 2349795"/>
                <a:gd name="connsiteY135" fmla="*/ 1281224 h 1860222"/>
                <a:gd name="connsiteX136" fmla="*/ 550235 w 2349795"/>
                <a:gd name="connsiteY136" fmla="*/ 1294514 h 1860222"/>
                <a:gd name="connsiteX137" fmla="*/ 563526 w 2349795"/>
                <a:gd name="connsiteY137" fmla="*/ 1305147 h 1860222"/>
                <a:gd name="connsiteX138" fmla="*/ 571500 w 2349795"/>
                <a:gd name="connsiteY138" fmla="*/ 1307805 h 1860222"/>
                <a:gd name="connsiteX139" fmla="*/ 595423 w 2349795"/>
                <a:gd name="connsiteY139" fmla="*/ 1323754 h 1860222"/>
                <a:gd name="connsiteX140" fmla="*/ 600740 w 2349795"/>
                <a:gd name="connsiteY140" fmla="*/ 1331728 h 1860222"/>
                <a:gd name="connsiteX141" fmla="*/ 627321 w 2349795"/>
                <a:gd name="connsiteY141" fmla="*/ 1345019 h 1860222"/>
                <a:gd name="connsiteX142" fmla="*/ 677826 w 2349795"/>
                <a:gd name="connsiteY142" fmla="*/ 1371600 h 1860222"/>
                <a:gd name="connsiteX143" fmla="*/ 699091 w 2349795"/>
                <a:gd name="connsiteY143" fmla="*/ 1384891 h 1860222"/>
                <a:gd name="connsiteX144" fmla="*/ 709723 w 2349795"/>
                <a:gd name="connsiteY144" fmla="*/ 1390207 h 1860222"/>
                <a:gd name="connsiteX145" fmla="*/ 723014 w 2349795"/>
                <a:gd name="connsiteY145" fmla="*/ 1398182 h 1860222"/>
                <a:gd name="connsiteX146" fmla="*/ 765544 w 2349795"/>
                <a:gd name="connsiteY146" fmla="*/ 1419447 h 1860222"/>
                <a:gd name="connsiteX147" fmla="*/ 781493 w 2349795"/>
                <a:gd name="connsiteY147" fmla="*/ 1424763 h 1860222"/>
                <a:gd name="connsiteX148" fmla="*/ 802758 w 2349795"/>
                <a:gd name="connsiteY148" fmla="*/ 1438054 h 1860222"/>
                <a:gd name="connsiteX149" fmla="*/ 821365 w 2349795"/>
                <a:gd name="connsiteY149" fmla="*/ 1446028 h 1860222"/>
                <a:gd name="connsiteX150" fmla="*/ 842630 w 2349795"/>
                <a:gd name="connsiteY150" fmla="*/ 1459319 h 1860222"/>
                <a:gd name="connsiteX151" fmla="*/ 869212 w 2349795"/>
                <a:gd name="connsiteY151" fmla="*/ 1472610 h 1860222"/>
                <a:gd name="connsiteX152" fmla="*/ 890477 w 2349795"/>
                <a:gd name="connsiteY152" fmla="*/ 1480584 h 1860222"/>
                <a:gd name="connsiteX153" fmla="*/ 906426 w 2349795"/>
                <a:gd name="connsiteY153" fmla="*/ 1491217 h 1860222"/>
                <a:gd name="connsiteX154" fmla="*/ 935665 w 2349795"/>
                <a:gd name="connsiteY154" fmla="*/ 1499191 h 1860222"/>
                <a:gd name="connsiteX155" fmla="*/ 967563 w 2349795"/>
                <a:gd name="connsiteY155" fmla="*/ 1515140 h 1860222"/>
                <a:gd name="connsiteX156" fmla="*/ 994144 w 2349795"/>
                <a:gd name="connsiteY156" fmla="*/ 1523114 h 1860222"/>
                <a:gd name="connsiteX157" fmla="*/ 1018067 w 2349795"/>
                <a:gd name="connsiteY157" fmla="*/ 1531089 h 1860222"/>
                <a:gd name="connsiteX158" fmla="*/ 1039333 w 2349795"/>
                <a:gd name="connsiteY158" fmla="*/ 1544379 h 1860222"/>
                <a:gd name="connsiteX159" fmla="*/ 1076546 w 2349795"/>
                <a:gd name="connsiteY159" fmla="*/ 1560328 h 1860222"/>
                <a:gd name="connsiteX160" fmla="*/ 1111102 w 2349795"/>
                <a:gd name="connsiteY160" fmla="*/ 1570961 h 1860222"/>
                <a:gd name="connsiteX161" fmla="*/ 1127051 w 2349795"/>
                <a:gd name="connsiteY161" fmla="*/ 1578935 h 1860222"/>
                <a:gd name="connsiteX162" fmla="*/ 1150974 w 2349795"/>
                <a:gd name="connsiteY162" fmla="*/ 1586910 h 1860222"/>
                <a:gd name="connsiteX163" fmla="*/ 1166923 w 2349795"/>
                <a:gd name="connsiteY163" fmla="*/ 1597542 h 1860222"/>
                <a:gd name="connsiteX164" fmla="*/ 1169581 w 2349795"/>
                <a:gd name="connsiteY164" fmla="*/ 1605517 h 1860222"/>
                <a:gd name="connsiteX165" fmla="*/ 1172240 w 2349795"/>
                <a:gd name="connsiteY165" fmla="*/ 1616149 h 1860222"/>
                <a:gd name="connsiteX166" fmla="*/ 1180214 w 2349795"/>
                <a:gd name="connsiteY166" fmla="*/ 1626782 h 1860222"/>
                <a:gd name="connsiteX167" fmla="*/ 1193505 w 2349795"/>
                <a:gd name="connsiteY167" fmla="*/ 1640072 h 1860222"/>
                <a:gd name="connsiteX168" fmla="*/ 1209453 w 2349795"/>
                <a:gd name="connsiteY168" fmla="*/ 1656021 h 1860222"/>
                <a:gd name="connsiteX169" fmla="*/ 1217428 w 2349795"/>
                <a:gd name="connsiteY169" fmla="*/ 1663996 h 1860222"/>
                <a:gd name="connsiteX170" fmla="*/ 1222744 w 2349795"/>
                <a:gd name="connsiteY170" fmla="*/ 1674628 h 1860222"/>
                <a:gd name="connsiteX171" fmla="*/ 1241351 w 2349795"/>
                <a:gd name="connsiteY171" fmla="*/ 1685261 h 1860222"/>
                <a:gd name="connsiteX172" fmla="*/ 1251984 w 2349795"/>
                <a:gd name="connsiteY172" fmla="*/ 1693235 h 1860222"/>
                <a:gd name="connsiteX173" fmla="*/ 1270591 w 2349795"/>
                <a:gd name="connsiteY173" fmla="*/ 1698552 h 1860222"/>
                <a:gd name="connsiteX174" fmla="*/ 1297172 w 2349795"/>
                <a:gd name="connsiteY174" fmla="*/ 1709184 h 1860222"/>
                <a:gd name="connsiteX175" fmla="*/ 1310463 w 2349795"/>
                <a:gd name="connsiteY175" fmla="*/ 1714500 h 1860222"/>
                <a:gd name="connsiteX176" fmla="*/ 1339702 w 2349795"/>
                <a:gd name="connsiteY176" fmla="*/ 1730449 h 1860222"/>
                <a:gd name="connsiteX177" fmla="*/ 1345019 w 2349795"/>
                <a:gd name="connsiteY177" fmla="*/ 1735765 h 1860222"/>
                <a:gd name="connsiteX178" fmla="*/ 1371600 w 2349795"/>
                <a:gd name="connsiteY178" fmla="*/ 1746398 h 1860222"/>
                <a:gd name="connsiteX179" fmla="*/ 1384891 w 2349795"/>
                <a:gd name="connsiteY179" fmla="*/ 1754372 h 1860222"/>
                <a:gd name="connsiteX180" fmla="*/ 1416788 w 2349795"/>
                <a:gd name="connsiteY180" fmla="*/ 1767663 h 1860222"/>
                <a:gd name="connsiteX181" fmla="*/ 1430079 w 2349795"/>
                <a:gd name="connsiteY181" fmla="*/ 1780954 h 1860222"/>
                <a:gd name="connsiteX182" fmla="*/ 1440712 w 2349795"/>
                <a:gd name="connsiteY182" fmla="*/ 1786270 h 1860222"/>
                <a:gd name="connsiteX183" fmla="*/ 1475267 w 2349795"/>
                <a:gd name="connsiteY183" fmla="*/ 1812852 h 1860222"/>
                <a:gd name="connsiteX184" fmla="*/ 1501849 w 2349795"/>
                <a:gd name="connsiteY184" fmla="*/ 1828800 h 1860222"/>
                <a:gd name="connsiteX185" fmla="*/ 1520456 w 2349795"/>
                <a:gd name="connsiteY185" fmla="*/ 1831459 h 1860222"/>
                <a:gd name="connsiteX186" fmla="*/ 1533746 w 2349795"/>
                <a:gd name="connsiteY186" fmla="*/ 1836775 h 1860222"/>
                <a:gd name="connsiteX187" fmla="*/ 1592226 w 2349795"/>
                <a:gd name="connsiteY187" fmla="*/ 1844749 h 1860222"/>
                <a:gd name="connsiteX188" fmla="*/ 1727791 w 2349795"/>
                <a:gd name="connsiteY188" fmla="*/ 1842091 h 1860222"/>
                <a:gd name="connsiteX189" fmla="*/ 1741081 w 2349795"/>
                <a:gd name="connsiteY189" fmla="*/ 1826142 h 1860222"/>
                <a:gd name="connsiteX190" fmla="*/ 1775637 w 2349795"/>
                <a:gd name="connsiteY190" fmla="*/ 1820826 h 1860222"/>
                <a:gd name="connsiteX191" fmla="*/ 1794244 w 2349795"/>
                <a:gd name="connsiteY191" fmla="*/ 1815510 h 1860222"/>
                <a:gd name="connsiteX192" fmla="*/ 1786270 w 2349795"/>
                <a:gd name="connsiteY192" fmla="*/ 1818168 h 1860222"/>
                <a:gd name="connsiteX193" fmla="*/ 1823484 w 2349795"/>
                <a:gd name="connsiteY193" fmla="*/ 1812852 h 1860222"/>
                <a:gd name="connsiteX194" fmla="*/ 1850065 w 2349795"/>
                <a:gd name="connsiteY194" fmla="*/ 1796903 h 1860222"/>
                <a:gd name="connsiteX195" fmla="*/ 1871330 w 2349795"/>
                <a:gd name="connsiteY195" fmla="*/ 1786270 h 1860222"/>
                <a:gd name="connsiteX196" fmla="*/ 1879305 w 2349795"/>
                <a:gd name="connsiteY196" fmla="*/ 1780954 h 1860222"/>
                <a:gd name="connsiteX197" fmla="*/ 1887279 w 2349795"/>
                <a:gd name="connsiteY197" fmla="*/ 1770321 h 1860222"/>
                <a:gd name="connsiteX198" fmla="*/ 1940442 w 2349795"/>
                <a:gd name="connsiteY198" fmla="*/ 1754372 h 1860222"/>
                <a:gd name="connsiteX199" fmla="*/ 1959049 w 2349795"/>
                <a:gd name="connsiteY199" fmla="*/ 1743740 h 1860222"/>
                <a:gd name="connsiteX200" fmla="*/ 1969681 w 2349795"/>
                <a:gd name="connsiteY200" fmla="*/ 1733107 h 1860222"/>
                <a:gd name="connsiteX201" fmla="*/ 1982972 w 2349795"/>
                <a:gd name="connsiteY201" fmla="*/ 1722475 h 1860222"/>
                <a:gd name="connsiteX202" fmla="*/ 2001579 w 2349795"/>
                <a:gd name="connsiteY202" fmla="*/ 1695893 h 1860222"/>
                <a:gd name="connsiteX203" fmla="*/ 2014870 w 2349795"/>
                <a:gd name="connsiteY203" fmla="*/ 1679945 h 1860222"/>
                <a:gd name="connsiteX204" fmla="*/ 2038793 w 2349795"/>
                <a:gd name="connsiteY204" fmla="*/ 1663996 h 1860222"/>
                <a:gd name="connsiteX205" fmla="*/ 2044109 w 2349795"/>
                <a:gd name="connsiteY205" fmla="*/ 1658679 h 1860222"/>
                <a:gd name="connsiteX206" fmla="*/ 2054742 w 2349795"/>
                <a:gd name="connsiteY206" fmla="*/ 1653363 h 1860222"/>
                <a:gd name="connsiteX207" fmla="*/ 2060058 w 2349795"/>
                <a:gd name="connsiteY207" fmla="*/ 1642731 h 1860222"/>
                <a:gd name="connsiteX208" fmla="*/ 2073349 w 2349795"/>
                <a:gd name="connsiteY208" fmla="*/ 1634756 h 1860222"/>
                <a:gd name="connsiteX209" fmla="*/ 2094614 w 2349795"/>
                <a:gd name="connsiteY209" fmla="*/ 1621465 h 1860222"/>
                <a:gd name="connsiteX210" fmla="*/ 2107905 w 2349795"/>
                <a:gd name="connsiteY210" fmla="*/ 1610833 h 1860222"/>
                <a:gd name="connsiteX211" fmla="*/ 2115879 w 2349795"/>
                <a:gd name="connsiteY211" fmla="*/ 1605517 h 1860222"/>
                <a:gd name="connsiteX212" fmla="*/ 2121195 w 2349795"/>
                <a:gd name="connsiteY212" fmla="*/ 1594884 h 1860222"/>
                <a:gd name="connsiteX213" fmla="*/ 2129170 w 2349795"/>
                <a:gd name="connsiteY213" fmla="*/ 1589568 h 1860222"/>
                <a:gd name="connsiteX214" fmla="*/ 2158409 w 2349795"/>
                <a:gd name="connsiteY214" fmla="*/ 1565645 h 1860222"/>
                <a:gd name="connsiteX215" fmla="*/ 2171700 w 2349795"/>
                <a:gd name="connsiteY215" fmla="*/ 1552354 h 1860222"/>
                <a:gd name="connsiteX216" fmla="*/ 2179674 w 2349795"/>
                <a:gd name="connsiteY216" fmla="*/ 1539063 h 1860222"/>
                <a:gd name="connsiteX217" fmla="*/ 2195623 w 2349795"/>
                <a:gd name="connsiteY217" fmla="*/ 1528431 h 1860222"/>
                <a:gd name="connsiteX218" fmla="*/ 2216888 w 2349795"/>
                <a:gd name="connsiteY218" fmla="*/ 1496533 h 1860222"/>
                <a:gd name="connsiteX219" fmla="*/ 2232837 w 2349795"/>
                <a:gd name="connsiteY219" fmla="*/ 1483242 h 1860222"/>
                <a:gd name="connsiteX220" fmla="*/ 2238153 w 2349795"/>
                <a:gd name="connsiteY220" fmla="*/ 1472610 h 1860222"/>
                <a:gd name="connsiteX221" fmla="*/ 2254102 w 2349795"/>
                <a:gd name="connsiteY221" fmla="*/ 1451345 h 1860222"/>
                <a:gd name="connsiteX222" fmla="*/ 2286000 w 2349795"/>
                <a:gd name="connsiteY222" fmla="*/ 1416789 h 1860222"/>
                <a:gd name="connsiteX223" fmla="*/ 2299291 w 2349795"/>
                <a:gd name="connsiteY223" fmla="*/ 1390207 h 1860222"/>
                <a:gd name="connsiteX224" fmla="*/ 2315240 w 2349795"/>
                <a:gd name="connsiteY224" fmla="*/ 1360968 h 1860222"/>
                <a:gd name="connsiteX225" fmla="*/ 2331188 w 2349795"/>
                <a:gd name="connsiteY225" fmla="*/ 1331728 h 1860222"/>
                <a:gd name="connsiteX226" fmla="*/ 2333846 w 2349795"/>
                <a:gd name="connsiteY226" fmla="*/ 1315779 h 1860222"/>
                <a:gd name="connsiteX227" fmla="*/ 2336505 w 2349795"/>
                <a:gd name="connsiteY227" fmla="*/ 1307805 h 1860222"/>
                <a:gd name="connsiteX228" fmla="*/ 2341821 w 2349795"/>
                <a:gd name="connsiteY228" fmla="*/ 1273249 h 1860222"/>
                <a:gd name="connsiteX229" fmla="*/ 2349795 w 2349795"/>
                <a:gd name="connsiteY229" fmla="*/ 1089838 h 1860222"/>
                <a:gd name="connsiteX230" fmla="*/ 2344479 w 2349795"/>
                <a:gd name="connsiteY230" fmla="*/ 930349 h 1860222"/>
                <a:gd name="connsiteX231" fmla="*/ 2339163 w 2349795"/>
                <a:gd name="connsiteY231" fmla="*/ 911742 h 1860222"/>
                <a:gd name="connsiteX232" fmla="*/ 2323214 w 2349795"/>
                <a:gd name="connsiteY232" fmla="*/ 861238 h 1860222"/>
                <a:gd name="connsiteX233" fmla="*/ 2315240 w 2349795"/>
                <a:gd name="connsiteY233" fmla="*/ 810733 h 1860222"/>
                <a:gd name="connsiteX234" fmla="*/ 2304607 w 2349795"/>
                <a:gd name="connsiteY234" fmla="*/ 786810 h 1860222"/>
                <a:gd name="connsiteX235" fmla="*/ 2299291 w 2349795"/>
                <a:gd name="connsiteY235" fmla="*/ 773519 h 1860222"/>
                <a:gd name="connsiteX236" fmla="*/ 2293974 w 2349795"/>
                <a:gd name="connsiteY236" fmla="*/ 757570 h 1860222"/>
                <a:gd name="connsiteX237" fmla="*/ 2283342 w 2349795"/>
                <a:gd name="connsiteY237" fmla="*/ 738963 h 1860222"/>
                <a:gd name="connsiteX238" fmla="*/ 2286000 w 2349795"/>
                <a:gd name="connsiteY238"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25341 w 2349795"/>
                <a:gd name="connsiteY100" fmla="*/ 488155 h 1860222"/>
                <a:gd name="connsiteX101" fmla="*/ 175237 w 2349795"/>
                <a:gd name="connsiteY101" fmla="*/ 572872 h 1860222"/>
                <a:gd name="connsiteX102" fmla="*/ 142796 w 2349795"/>
                <a:gd name="connsiteY102" fmla="*/ 650959 h 1860222"/>
                <a:gd name="connsiteX103" fmla="*/ 110042 w 2349795"/>
                <a:gd name="connsiteY103" fmla="*/ 733875 h 1860222"/>
                <a:gd name="connsiteX104" fmla="*/ 42530 w 2349795"/>
                <a:gd name="connsiteY104" fmla="*/ 704407 h 1860222"/>
                <a:gd name="connsiteX105" fmla="*/ 37214 w 2349795"/>
                <a:gd name="connsiteY105" fmla="*/ 723014 h 1860222"/>
                <a:gd name="connsiteX106" fmla="*/ 26581 w 2349795"/>
                <a:gd name="connsiteY106" fmla="*/ 736305 h 1860222"/>
                <a:gd name="connsiteX107" fmla="*/ 21265 w 2349795"/>
                <a:gd name="connsiteY107" fmla="*/ 816049 h 1860222"/>
                <a:gd name="connsiteX108" fmla="*/ 5316 w 2349795"/>
                <a:gd name="connsiteY108" fmla="*/ 831998 h 1860222"/>
                <a:gd name="connsiteX109" fmla="*/ 0 w 2349795"/>
                <a:gd name="connsiteY109" fmla="*/ 842631 h 1860222"/>
                <a:gd name="connsiteX110" fmla="*/ 15949 w 2349795"/>
                <a:gd name="connsiteY110" fmla="*/ 861238 h 1860222"/>
                <a:gd name="connsiteX111" fmla="*/ 42530 w 2349795"/>
                <a:gd name="connsiteY111" fmla="*/ 890477 h 1860222"/>
                <a:gd name="connsiteX112" fmla="*/ 58479 w 2349795"/>
                <a:gd name="connsiteY112" fmla="*/ 901110 h 1860222"/>
                <a:gd name="connsiteX113" fmla="*/ 71770 w 2349795"/>
                <a:gd name="connsiteY113" fmla="*/ 914400 h 1860222"/>
                <a:gd name="connsiteX114" fmla="*/ 85060 w 2349795"/>
                <a:gd name="connsiteY114" fmla="*/ 922375 h 1860222"/>
                <a:gd name="connsiteX115" fmla="*/ 93035 w 2349795"/>
                <a:gd name="connsiteY115" fmla="*/ 930349 h 1860222"/>
                <a:gd name="connsiteX116" fmla="*/ 108984 w 2349795"/>
                <a:gd name="connsiteY116" fmla="*/ 940982 h 1860222"/>
                <a:gd name="connsiteX117" fmla="*/ 156830 w 2349795"/>
                <a:gd name="connsiteY117" fmla="*/ 986170 h 1860222"/>
                <a:gd name="connsiteX118" fmla="*/ 207335 w 2349795"/>
                <a:gd name="connsiteY118" fmla="*/ 1002119 h 1860222"/>
                <a:gd name="connsiteX119" fmla="*/ 220626 w 2349795"/>
                <a:gd name="connsiteY119" fmla="*/ 1015410 h 1860222"/>
                <a:gd name="connsiteX120" fmla="*/ 257840 w 2349795"/>
                <a:gd name="connsiteY120" fmla="*/ 1036675 h 1860222"/>
                <a:gd name="connsiteX121" fmla="*/ 268472 w 2349795"/>
                <a:gd name="connsiteY121" fmla="*/ 1047307 h 1860222"/>
                <a:gd name="connsiteX122" fmla="*/ 287079 w 2349795"/>
                <a:gd name="connsiteY122" fmla="*/ 1068572 h 1860222"/>
                <a:gd name="connsiteX123" fmla="*/ 321635 w 2349795"/>
                <a:gd name="connsiteY123" fmla="*/ 1100470 h 1860222"/>
                <a:gd name="connsiteX124" fmla="*/ 332267 w 2349795"/>
                <a:gd name="connsiteY124" fmla="*/ 1111103 h 1860222"/>
                <a:gd name="connsiteX125" fmla="*/ 340242 w 2349795"/>
                <a:gd name="connsiteY125" fmla="*/ 1121735 h 1860222"/>
                <a:gd name="connsiteX126" fmla="*/ 353533 w 2349795"/>
                <a:gd name="connsiteY126" fmla="*/ 1132368 h 1860222"/>
                <a:gd name="connsiteX127" fmla="*/ 369481 w 2349795"/>
                <a:gd name="connsiteY127" fmla="*/ 1148317 h 1860222"/>
                <a:gd name="connsiteX128" fmla="*/ 382772 w 2349795"/>
                <a:gd name="connsiteY128" fmla="*/ 1161607 h 1860222"/>
                <a:gd name="connsiteX129" fmla="*/ 414670 w 2349795"/>
                <a:gd name="connsiteY129" fmla="*/ 1185531 h 1860222"/>
                <a:gd name="connsiteX130" fmla="*/ 433277 w 2349795"/>
                <a:gd name="connsiteY130" fmla="*/ 1206796 h 1860222"/>
                <a:gd name="connsiteX131" fmla="*/ 441251 w 2349795"/>
                <a:gd name="connsiteY131" fmla="*/ 1212112 h 1860222"/>
                <a:gd name="connsiteX132" fmla="*/ 454542 w 2349795"/>
                <a:gd name="connsiteY132" fmla="*/ 1228061 h 1860222"/>
                <a:gd name="connsiteX133" fmla="*/ 470491 w 2349795"/>
                <a:gd name="connsiteY133" fmla="*/ 1241352 h 1860222"/>
                <a:gd name="connsiteX134" fmla="*/ 497072 w 2349795"/>
                <a:gd name="connsiteY134" fmla="*/ 1265275 h 1860222"/>
                <a:gd name="connsiteX135" fmla="*/ 531628 w 2349795"/>
                <a:gd name="connsiteY135" fmla="*/ 1281224 h 1860222"/>
                <a:gd name="connsiteX136" fmla="*/ 550235 w 2349795"/>
                <a:gd name="connsiteY136" fmla="*/ 1294514 h 1860222"/>
                <a:gd name="connsiteX137" fmla="*/ 563526 w 2349795"/>
                <a:gd name="connsiteY137" fmla="*/ 1305147 h 1860222"/>
                <a:gd name="connsiteX138" fmla="*/ 571500 w 2349795"/>
                <a:gd name="connsiteY138" fmla="*/ 1307805 h 1860222"/>
                <a:gd name="connsiteX139" fmla="*/ 595423 w 2349795"/>
                <a:gd name="connsiteY139" fmla="*/ 1323754 h 1860222"/>
                <a:gd name="connsiteX140" fmla="*/ 600740 w 2349795"/>
                <a:gd name="connsiteY140" fmla="*/ 1331728 h 1860222"/>
                <a:gd name="connsiteX141" fmla="*/ 627321 w 2349795"/>
                <a:gd name="connsiteY141" fmla="*/ 1345019 h 1860222"/>
                <a:gd name="connsiteX142" fmla="*/ 677826 w 2349795"/>
                <a:gd name="connsiteY142" fmla="*/ 1371600 h 1860222"/>
                <a:gd name="connsiteX143" fmla="*/ 699091 w 2349795"/>
                <a:gd name="connsiteY143" fmla="*/ 1384891 h 1860222"/>
                <a:gd name="connsiteX144" fmla="*/ 709723 w 2349795"/>
                <a:gd name="connsiteY144" fmla="*/ 1390207 h 1860222"/>
                <a:gd name="connsiteX145" fmla="*/ 723014 w 2349795"/>
                <a:gd name="connsiteY145" fmla="*/ 1398182 h 1860222"/>
                <a:gd name="connsiteX146" fmla="*/ 765544 w 2349795"/>
                <a:gd name="connsiteY146" fmla="*/ 1419447 h 1860222"/>
                <a:gd name="connsiteX147" fmla="*/ 781493 w 2349795"/>
                <a:gd name="connsiteY147" fmla="*/ 1424763 h 1860222"/>
                <a:gd name="connsiteX148" fmla="*/ 802758 w 2349795"/>
                <a:gd name="connsiteY148" fmla="*/ 1438054 h 1860222"/>
                <a:gd name="connsiteX149" fmla="*/ 821365 w 2349795"/>
                <a:gd name="connsiteY149" fmla="*/ 1446028 h 1860222"/>
                <a:gd name="connsiteX150" fmla="*/ 842630 w 2349795"/>
                <a:gd name="connsiteY150" fmla="*/ 1459319 h 1860222"/>
                <a:gd name="connsiteX151" fmla="*/ 869212 w 2349795"/>
                <a:gd name="connsiteY151" fmla="*/ 1472610 h 1860222"/>
                <a:gd name="connsiteX152" fmla="*/ 890477 w 2349795"/>
                <a:gd name="connsiteY152" fmla="*/ 1480584 h 1860222"/>
                <a:gd name="connsiteX153" fmla="*/ 906426 w 2349795"/>
                <a:gd name="connsiteY153" fmla="*/ 1491217 h 1860222"/>
                <a:gd name="connsiteX154" fmla="*/ 935665 w 2349795"/>
                <a:gd name="connsiteY154" fmla="*/ 1499191 h 1860222"/>
                <a:gd name="connsiteX155" fmla="*/ 967563 w 2349795"/>
                <a:gd name="connsiteY155" fmla="*/ 1515140 h 1860222"/>
                <a:gd name="connsiteX156" fmla="*/ 994144 w 2349795"/>
                <a:gd name="connsiteY156" fmla="*/ 1523114 h 1860222"/>
                <a:gd name="connsiteX157" fmla="*/ 1018067 w 2349795"/>
                <a:gd name="connsiteY157" fmla="*/ 1531089 h 1860222"/>
                <a:gd name="connsiteX158" fmla="*/ 1039333 w 2349795"/>
                <a:gd name="connsiteY158" fmla="*/ 1544379 h 1860222"/>
                <a:gd name="connsiteX159" fmla="*/ 1076546 w 2349795"/>
                <a:gd name="connsiteY159" fmla="*/ 1560328 h 1860222"/>
                <a:gd name="connsiteX160" fmla="*/ 1111102 w 2349795"/>
                <a:gd name="connsiteY160" fmla="*/ 1570961 h 1860222"/>
                <a:gd name="connsiteX161" fmla="*/ 1127051 w 2349795"/>
                <a:gd name="connsiteY161" fmla="*/ 1578935 h 1860222"/>
                <a:gd name="connsiteX162" fmla="*/ 1150974 w 2349795"/>
                <a:gd name="connsiteY162" fmla="*/ 1586910 h 1860222"/>
                <a:gd name="connsiteX163" fmla="*/ 1166923 w 2349795"/>
                <a:gd name="connsiteY163" fmla="*/ 1597542 h 1860222"/>
                <a:gd name="connsiteX164" fmla="*/ 1169581 w 2349795"/>
                <a:gd name="connsiteY164" fmla="*/ 1605517 h 1860222"/>
                <a:gd name="connsiteX165" fmla="*/ 1172240 w 2349795"/>
                <a:gd name="connsiteY165" fmla="*/ 1616149 h 1860222"/>
                <a:gd name="connsiteX166" fmla="*/ 1180214 w 2349795"/>
                <a:gd name="connsiteY166" fmla="*/ 1626782 h 1860222"/>
                <a:gd name="connsiteX167" fmla="*/ 1193505 w 2349795"/>
                <a:gd name="connsiteY167" fmla="*/ 1640072 h 1860222"/>
                <a:gd name="connsiteX168" fmla="*/ 1209453 w 2349795"/>
                <a:gd name="connsiteY168" fmla="*/ 1656021 h 1860222"/>
                <a:gd name="connsiteX169" fmla="*/ 1217428 w 2349795"/>
                <a:gd name="connsiteY169" fmla="*/ 1663996 h 1860222"/>
                <a:gd name="connsiteX170" fmla="*/ 1222744 w 2349795"/>
                <a:gd name="connsiteY170" fmla="*/ 1674628 h 1860222"/>
                <a:gd name="connsiteX171" fmla="*/ 1241351 w 2349795"/>
                <a:gd name="connsiteY171" fmla="*/ 1685261 h 1860222"/>
                <a:gd name="connsiteX172" fmla="*/ 1251984 w 2349795"/>
                <a:gd name="connsiteY172" fmla="*/ 1693235 h 1860222"/>
                <a:gd name="connsiteX173" fmla="*/ 1270591 w 2349795"/>
                <a:gd name="connsiteY173" fmla="*/ 1698552 h 1860222"/>
                <a:gd name="connsiteX174" fmla="*/ 1297172 w 2349795"/>
                <a:gd name="connsiteY174" fmla="*/ 1709184 h 1860222"/>
                <a:gd name="connsiteX175" fmla="*/ 1310463 w 2349795"/>
                <a:gd name="connsiteY175" fmla="*/ 1714500 h 1860222"/>
                <a:gd name="connsiteX176" fmla="*/ 1339702 w 2349795"/>
                <a:gd name="connsiteY176" fmla="*/ 1730449 h 1860222"/>
                <a:gd name="connsiteX177" fmla="*/ 1345019 w 2349795"/>
                <a:gd name="connsiteY177" fmla="*/ 1735765 h 1860222"/>
                <a:gd name="connsiteX178" fmla="*/ 1371600 w 2349795"/>
                <a:gd name="connsiteY178" fmla="*/ 1746398 h 1860222"/>
                <a:gd name="connsiteX179" fmla="*/ 1384891 w 2349795"/>
                <a:gd name="connsiteY179" fmla="*/ 1754372 h 1860222"/>
                <a:gd name="connsiteX180" fmla="*/ 1416788 w 2349795"/>
                <a:gd name="connsiteY180" fmla="*/ 1767663 h 1860222"/>
                <a:gd name="connsiteX181" fmla="*/ 1430079 w 2349795"/>
                <a:gd name="connsiteY181" fmla="*/ 1780954 h 1860222"/>
                <a:gd name="connsiteX182" fmla="*/ 1440712 w 2349795"/>
                <a:gd name="connsiteY182" fmla="*/ 1786270 h 1860222"/>
                <a:gd name="connsiteX183" fmla="*/ 1475267 w 2349795"/>
                <a:gd name="connsiteY183" fmla="*/ 1812852 h 1860222"/>
                <a:gd name="connsiteX184" fmla="*/ 1501849 w 2349795"/>
                <a:gd name="connsiteY184" fmla="*/ 1828800 h 1860222"/>
                <a:gd name="connsiteX185" fmla="*/ 1520456 w 2349795"/>
                <a:gd name="connsiteY185" fmla="*/ 1831459 h 1860222"/>
                <a:gd name="connsiteX186" fmla="*/ 1533746 w 2349795"/>
                <a:gd name="connsiteY186" fmla="*/ 1836775 h 1860222"/>
                <a:gd name="connsiteX187" fmla="*/ 1592226 w 2349795"/>
                <a:gd name="connsiteY187" fmla="*/ 1844749 h 1860222"/>
                <a:gd name="connsiteX188" fmla="*/ 1727791 w 2349795"/>
                <a:gd name="connsiteY188" fmla="*/ 1842091 h 1860222"/>
                <a:gd name="connsiteX189" fmla="*/ 1741081 w 2349795"/>
                <a:gd name="connsiteY189" fmla="*/ 1826142 h 1860222"/>
                <a:gd name="connsiteX190" fmla="*/ 1775637 w 2349795"/>
                <a:gd name="connsiteY190" fmla="*/ 1820826 h 1860222"/>
                <a:gd name="connsiteX191" fmla="*/ 1794244 w 2349795"/>
                <a:gd name="connsiteY191" fmla="*/ 1815510 h 1860222"/>
                <a:gd name="connsiteX192" fmla="*/ 1786270 w 2349795"/>
                <a:gd name="connsiteY192" fmla="*/ 1818168 h 1860222"/>
                <a:gd name="connsiteX193" fmla="*/ 1823484 w 2349795"/>
                <a:gd name="connsiteY193" fmla="*/ 1812852 h 1860222"/>
                <a:gd name="connsiteX194" fmla="*/ 1850065 w 2349795"/>
                <a:gd name="connsiteY194" fmla="*/ 1796903 h 1860222"/>
                <a:gd name="connsiteX195" fmla="*/ 1871330 w 2349795"/>
                <a:gd name="connsiteY195" fmla="*/ 1786270 h 1860222"/>
                <a:gd name="connsiteX196" fmla="*/ 1879305 w 2349795"/>
                <a:gd name="connsiteY196" fmla="*/ 1780954 h 1860222"/>
                <a:gd name="connsiteX197" fmla="*/ 1887279 w 2349795"/>
                <a:gd name="connsiteY197" fmla="*/ 1770321 h 1860222"/>
                <a:gd name="connsiteX198" fmla="*/ 1940442 w 2349795"/>
                <a:gd name="connsiteY198" fmla="*/ 1754372 h 1860222"/>
                <a:gd name="connsiteX199" fmla="*/ 1959049 w 2349795"/>
                <a:gd name="connsiteY199" fmla="*/ 1743740 h 1860222"/>
                <a:gd name="connsiteX200" fmla="*/ 1969681 w 2349795"/>
                <a:gd name="connsiteY200" fmla="*/ 1733107 h 1860222"/>
                <a:gd name="connsiteX201" fmla="*/ 1982972 w 2349795"/>
                <a:gd name="connsiteY201" fmla="*/ 1722475 h 1860222"/>
                <a:gd name="connsiteX202" fmla="*/ 2001579 w 2349795"/>
                <a:gd name="connsiteY202" fmla="*/ 1695893 h 1860222"/>
                <a:gd name="connsiteX203" fmla="*/ 2014870 w 2349795"/>
                <a:gd name="connsiteY203" fmla="*/ 1679945 h 1860222"/>
                <a:gd name="connsiteX204" fmla="*/ 2038793 w 2349795"/>
                <a:gd name="connsiteY204" fmla="*/ 1663996 h 1860222"/>
                <a:gd name="connsiteX205" fmla="*/ 2044109 w 2349795"/>
                <a:gd name="connsiteY205" fmla="*/ 1658679 h 1860222"/>
                <a:gd name="connsiteX206" fmla="*/ 2054742 w 2349795"/>
                <a:gd name="connsiteY206" fmla="*/ 1653363 h 1860222"/>
                <a:gd name="connsiteX207" fmla="*/ 2060058 w 2349795"/>
                <a:gd name="connsiteY207" fmla="*/ 1642731 h 1860222"/>
                <a:gd name="connsiteX208" fmla="*/ 2073349 w 2349795"/>
                <a:gd name="connsiteY208" fmla="*/ 1634756 h 1860222"/>
                <a:gd name="connsiteX209" fmla="*/ 2094614 w 2349795"/>
                <a:gd name="connsiteY209" fmla="*/ 1621465 h 1860222"/>
                <a:gd name="connsiteX210" fmla="*/ 2107905 w 2349795"/>
                <a:gd name="connsiteY210" fmla="*/ 1610833 h 1860222"/>
                <a:gd name="connsiteX211" fmla="*/ 2115879 w 2349795"/>
                <a:gd name="connsiteY211" fmla="*/ 1605517 h 1860222"/>
                <a:gd name="connsiteX212" fmla="*/ 2121195 w 2349795"/>
                <a:gd name="connsiteY212" fmla="*/ 1594884 h 1860222"/>
                <a:gd name="connsiteX213" fmla="*/ 2129170 w 2349795"/>
                <a:gd name="connsiteY213" fmla="*/ 1589568 h 1860222"/>
                <a:gd name="connsiteX214" fmla="*/ 2158409 w 2349795"/>
                <a:gd name="connsiteY214" fmla="*/ 1565645 h 1860222"/>
                <a:gd name="connsiteX215" fmla="*/ 2171700 w 2349795"/>
                <a:gd name="connsiteY215" fmla="*/ 1552354 h 1860222"/>
                <a:gd name="connsiteX216" fmla="*/ 2179674 w 2349795"/>
                <a:gd name="connsiteY216" fmla="*/ 1539063 h 1860222"/>
                <a:gd name="connsiteX217" fmla="*/ 2195623 w 2349795"/>
                <a:gd name="connsiteY217" fmla="*/ 1528431 h 1860222"/>
                <a:gd name="connsiteX218" fmla="*/ 2216888 w 2349795"/>
                <a:gd name="connsiteY218" fmla="*/ 1496533 h 1860222"/>
                <a:gd name="connsiteX219" fmla="*/ 2232837 w 2349795"/>
                <a:gd name="connsiteY219" fmla="*/ 1483242 h 1860222"/>
                <a:gd name="connsiteX220" fmla="*/ 2238153 w 2349795"/>
                <a:gd name="connsiteY220" fmla="*/ 1472610 h 1860222"/>
                <a:gd name="connsiteX221" fmla="*/ 2254102 w 2349795"/>
                <a:gd name="connsiteY221" fmla="*/ 1451345 h 1860222"/>
                <a:gd name="connsiteX222" fmla="*/ 2286000 w 2349795"/>
                <a:gd name="connsiteY222" fmla="*/ 1416789 h 1860222"/>
                <a:gd name="connsiteX223" fmla="*/ 2299291 w 2349795"/>
                <a:gd name="connsiteY223" fmla="*/ 1390207 h 1860222"/>
                <a:gd name="connsiteX224" fmla="*/ 2315240 w 2349795"/>
                <a:gd name="connsiteY224" fmla="*/ 1360968 h 1860222"/>
                <a:gd name="connsiteX225" fmla="*/ 2331188 w 2349795"/>
                <a:gd name="connsiteY225" fmla="*/ 1331728 h 1860222"/>
                <a:gd name="connsiteX226" fmla="*/ 2333846 w 2349795"/>
                <a:gd name="connsiteY226" fmla="*/ 1315779 h 1860222"/>
                <a:gd name="connsiteX227" fmla="*/ 2336505 w 2349795"/>
                <a:gd name="connsiteY227" fmla="*/ 1307805 h 1860222"/>
                <a:gd name="connsiteX228" fmla="*/ 2341821 w 2349795"/>
                <a:gd name="connsiteY228" fmla="*/ 1273249 h 1860222"/>
                <a:gd name="connsiteX229" fmla="*/ 2349795 w 2349795"/>
                <a:gd name="connsiteY229" fmla="*/ 1089838 h 1860222"/>
                <a:gd name="connsiteX230" fmla="*/ 2344479 w 2349795"/>
                <a:gd name="connsiteY230" fmla="*/ 930349 h 1860222"/>
                <a:gd name="connsiteX231" fmla="*/ 2339163 w 2349795"/>
                <a:gd name="connsiteY231" fmla="*/ 911742 h 1860222"/>
                <a:gd name="connsiteX232" fmla="*/ 2323214 w 2349795"/>
                <a:gd name="connsiteY232" fmla="*/ 861238 h 1860222"/>
                <a:gd name="connsiteX233" fmla="*/ 2315240 w 2349795"/>
                <a:gd name="connsiteY233" fmla="*/ 810733 h 1860222"/>
                <a:gd name="connsiteX234" fmla="*/ 2304607 w 2349795"/>
                <a:gd name="connsiteY234" fmla="*/ 786810 h 1860222"/>
                <a:gd name="connsiteX235" fmla="*/ 2299291 w 2349795"/>
                <a:gd name="connsiteY235" fmla="*/ 773519 h 1860222"/>
                <a:gd name="connsiteX236" fmla="*/ 2293974 w 2349795"/>
                <a:gd name="connsiteY236" fmla="*/ 757570 h 1860222"/>
                <a:gd name="connsiteX237" fmla="*/ 2283342 w 2349795"/>
                <a:gd name="connsiteY237" fmla="*/ 738963 h 1860222"/>
                <a:gd name="connsiteX238" fmla="*/ 2286000 w 2349795"/>
                <a:gd name="connsiteY238"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25341 w 2349795"/>
                <a:gd name="connsiteY100" fmla="*/ 488155 h 1860222"/>
                <a:gd name="connsiteX101" fmla="*/ 175237 w 2349795"/>
                <a:gd name="connsiteY101" fmla="*/ 572872 h 1860222"/>
                <a:gd name="connsiteX102" fmla="*/ 142796 w 2349795"/>
                <a:gd name="connsiteY102" fmla="*/ 650959 h 1860222"/>
                <a:gd name="connsiteX103" fmla="*/ 110042 w 2349795"/>
                <a:gd name="connsiteY103" fmla="*/ 733875 h 1860222"/>
                <a:gd name="connsiteX104" fmla="*/ 79401 w 2349795"/>
                <a:gd name="connsiteY104" fmla="*/ 785523 h 1860222"/>
                <a:gd name="connsiteX105" fmla="*/ 37214 w 2349795"/>
                <a:gd name="connsiteY105" fmla="*/ 723014 h 1860222"/>
                <a:gd name="connsiteX106" fmla="*/ 26581 w 2349795"/>
                <a:gd name="connsiteY106" fmla="*/ 736305 h 1860222"/>
                <a:gd name="connsiteX107" fmla="*/ 21265 w 2349795"/>
                <a:gd name="connsiteY107" fmla="*/ 816049 h 1860222"/>
                <a:gd name="connsiteX108" fmla="*/ 5316 w 2349795"/>
                <a:gd name="connsiteY108" fmla="*/ 831998 h 1860222"/>
                <a:gd name="connsiteX109" fmla="*/ 0 w 2349795"/>
                <a:gd name="connsiteY109" fmla="*/ 842631 h 1860222"/>
                <a:gd name="connsiteX110" fmla="*/ 15949 w 2349795"/>
                <a:gd name="connsiteY110" fmla="*/ 861238 h 1860222"/>
                <a:gd name="connsiteX111" fmla="*/ 42530 w 2349795"/>
                <a:gd name="connsiteY111" fmla="*/ 890477 h 1860222"/>
                <a:gd name="connsiteX112" fmla="*/ 58479 w 2349795"/>
                <a:gd name="connsiteY112" fmla="*/ 901110 h 1860222"/>
                <a:gd name="connsiteX113" fmla="*/ 71770 w 2349795"/>
                <a:gd name="connsiteY113" fmla="*/ 914400 h 1860222"/>
                <a:gd name="connsiteX114" fmla="*/ 85060 w 2349795"/>
                <a:gd name="connsiteY114" fmla="*/ 922375 h 1860222"/>
                <a:gd name="connsiteX115" fmla="*/ 93035 w 2349795"/>
                <a:gd name="connsiteY115" fmla="*/ 930349 h 1860222"/>
                <a:gd name="connsiteX116" fmla="*/ 108984 w 2349795"/>
                <a:gd name="connsiteY116" fmla="*/ 940982 h 1860222"/>
                <a:gd name="connsiteX117" fmla="*/ 156830 w 2349795"/>
                <a:gd name="connsiteY117" fmla="*/ 986170 h 1860222"/>
                <a:gd name="connsiteX118" fmla="*/ 207335 w 2349795"/>
                <a:gd name="connsiteY118" fmla="*/ 1002119 h 1860222"/>
                <a:gd name="connsiteX119" fmla="*/ 220626 w 2349795"/>
                <a:gd name="connsiteY119" fmla="*/ 1015410 h 1860222"/>
                <a:gd name="connsiteX120" fmla="*/ 257840 w 2349795"/>
                <a:gd name="connsiteY120" fmla="*/ 1036675 h 1860222"/>
                <a:gd name="connsiteX121" fmla="*/ 268472 w 2349795"/>
                <a:gd name="connsiteY121" fmla="*/ 1047307 h 1860222"/>
                <a:gd name="connsiteX122" fmla="*/ 287079 w 2349795"/>
                <a:gd name="connsiteY122" fmla="*/ 1068572 h 1860222"/>
                <a:gd name="connsiteX123" fmla="*/ 321635 w 2349795"/>
                <a:gd name="connsiteY123" fmla="*/ 1100470 h 1860222"/>
                <a:gd name="connsiteX124" fmla="*/ 332267 w 2349795"/>
                <a:gd name="connsiteY124" fmla="*/ 1111103 h 1860222"/>
                <a:gd name="connsiteX125" fmla="*/ 340242 w 2349795"/>
                <a:gd name="connsiteY125" fmla="*/ 1121735 h 1860222"/>
                <a:gd name="connsiteX126" fmla="*/ 353533 w 2349795"/>
                <a:gd name="connsiteY126" fmla="*/ 1132368 h 1860222"/>
                <a:gd name="connsiteX127" fmla="*/ 369481 w 2349795"/>
                <a:gd name="connsiteY127" fmla="*/ 1148317 h 1860222"/>
                <a:gd name="connsiteX128" fmla="*/ 382772 w 2349795"/>
                <a:gd name="connsiteY128" fmla="*/ 1161607 h 1860222"/>
                <a:gd name="connsiteX129" fmla="*/ 414670 w 2349795"/>
                <a:gd name="connsiteY129" fmla="*/ 1185531 h 1860222"/>
                <a:gd name="connsiteX130" fmla="*/ 433277 w 2349795"/>
                <a:gd name="connsiteY130" fmla="*/ 1206796 h 1860222"/>
                <a:gd name="connsiteX131" fmla="*/ 441251 w 2349795"/>
                <a:gd name="connsiteY131" fmla="*/ 1212112 h 1860222"/>
                <a:gd name="connsiteX132" fmla="*/ 454542 w 2349795"/>
                <a:gd name="connsiteY132" fmla="*/ 1228061 h 1860222"/>
                <a:gd name="connsiteX133" fmla="*/ 470491 w 2349795"/>
                <a:gd name="connsiteY133" fmla="*/ 1241352 h 1860222"/>
                <a:gd name="connsiteX134" fmla="*/ 497072 w 2349795"/>
                <a:gd name="connsiteY134" fmla="*/ 1265275 h 1860222"/>
                <a:gd name="connsiteX135" fmla="*/ 531628 w 2349795"/>
                <a:gd name="connsiteY135" fmla="*/ 1281224 h 1860222"/>
                <a:gd name="connsiteX136" fmla="*/ 550235 w 2349795"/>
                <a:gd name="connsiteY136" fmla="*/ 1294514 h 1860222"/>
                <a:gd name="connsiteX137" fmla="*/ 563526 w 2349795"/>
                <a:gd name="connsiteY137" fmla="*/ 1305147 h 1860222"/>
                <a:gd name="connsiteX138" fmla="*/ 571500 w 2349795"/>
                <a:gd name="connsiteY138" fmla="*/ 1307805 h 1860222"/>
                <a:gd name="connsiteX139" fmla="*/ 595423 w 2349795"/>
                <a:gd name="connsiteY139" fmla="*/ 1323754 h 1860222"/>
                <a:gd name="connsiteX140" fmla="*/ 600740 w 2349795"/>
                <a:gd name="connsiteY140" fmla="*/ 1331728 h 1860222"/>
                <a:gd name="connsiteX141" fmla="*/ 627321 w 2349795"/>
                <a:gd name="connsiteY141" fmla="*/ 1345019 h 1860222"/>
                <a:gd name="connsiteX142" fmla="*/ 677826 w 2349795"/>
                <a:gd name="connsiteY142" fmla="*/ 1371600 h 1860222"/>
                <a:gd name="connsiteX143" fmla="*/ 699091 w 2349795"/>
                <a:gd name="connsiteY143" fmla="*/ 1384891 h 1860222"/>
                <a:gd name="connsiteX144" fmla="*/ 709723 w 2349795"/>
                <a:gd name="connsiteY144" fmla="*/ 1390207 h 1860222"/>
                <a:gd name="connsiteX145" fmla="*/ 723014 w 2349795"/>
                <a:gd name="connsiteY145" fmla="*/ 1398182 h 1860222"/>
                <a:gd name="connsiteX146" fmla="*/ 765544 w 2349795"/>
                <a:gd name="connsiteY146" fmla="*/ 1419447 h 1860222"/>
                <a:gd name="connsiteX147" fmla="*/ 781493 w 2349795"/>
                <a:gd name="connsiteY147" fmla="*/ 1424763 h 1860222"/>
                <a:gd name="connsiteX148" fmla="*/ 802758 w 2349795"/>
                <a:gd name="connsiteY148" fmla="*/ 1438054 h 1860222"/>
                <a:gd name="connsiteX149" fmla="*/ 821365 w 2349795"/>
                <a:gd name="connsiteY149" fmla="*/ 1446028 h 1860222"/>
                <a:gd name="connsiteX150" fmla="*/ 842630 w 2349795"/>
                <a:gd name="connsiteY150" fmla="*/ 1459319 h 1860222"/>
                <a:gd name="connsiteX151" fmla="*/ 869212 w 2349795"/>
                <a:gd name="connsiteY151" fmla="*/ 1472610 h 1860222"/>
                <a:gd name="connsiteX152" fmla="*/ 890477 w 2349795"/>
                <a:gd name="connsiteY152" fmla="*/ 1480584 h 1860222"/>
                <a:gd name="connsiteX153" fmla="*/ 906426 w 2349795"/>
                <a:gd name="connsiteY153" fmla="*/ 1491217 h 1860222"/>
                <a:gd name="connsiteX154" fmla="*/ 935665 w 2349795"/>
                <a:gd name="connsiteY154" fmla="*/ 1499191 h 1860222"/>
                <a:gd name="connsiteX155" fmla="*/ 967563 w 2349795"/>
                <a:gd name="connsiteY155" fmla="*/ 1515140 h 1860222"/>
                <a:gd name="connsiteX156" fmla="*/ 994144 w 2349795"/>
                <a:gd name="connsiteY156" fmla="*/ 1523114 h 1860222"/>
                <a:gd name="connsiteX157" fmla="*/ 1018067 w 2349795"/>
                <a:gd name="connsiteY157" fmla="*/ 1531089 h 1860222"/>
                <a:gd name="connsiteX158" fmla="*/ 1039333 w 2349795"/>
                <a:gd name="connsiteY158" fmla="*/ 1544379 h 1860222"/>
                <a:gd name="connsiteX159" fmla="*/ 1076546 w 2349795"/>
                <a:gd name="connsiteY159" fmla="*/ 1560328 h 1860222"/>
                <a:gd name="connsiteX160" fmla="*/ 1111102 w 2349795"/>
                <a:gd name="connsiteY160" fmla="*/ 1570961 h 1860222"/>
                <a:gd name="connsiteX161" fmla="*/ 1127051 w 2349795"/>
                <a:gd name="connsiteY161" fmla="*/ 1578935 h 1860222"/>
                <a:gd name="connsiteX162" fmla="*/ 1150974 w 2349795"/>
                <a:gd name="connsiteY162" fmla="*/ 1586910 h 1860222"/>
                <a:gd name="connsiteX163" fmla="*/ 1166923 w 2349795"/>
                <a:gd name="connsiteY163" fmla="*/ 1597542 h 1860222"/>
                <a:gd name="connsiteX164" fmla="*/ 1169581 w 2349795"/>
                <a:gd name="connsiteY164" fmla="*/ 1605517 h 1860222"/>
                <a:gd name="connsiteX165" fmla="*/ 1172240 w 2349795"/>
                <a:gd name="connsiteY165" fmla="*/ 1616149 h 1860222"/>
                <a:gd name="connsiteX166" fmla="*/ 1180214 w 2349795"/>
                <a:gd name="connsiteY166" fmla="*/ 1626782 h 1860222"/>
                <a:gd name="connsiteX167" fmla="*/ 1193505 w 2349795"/>
                <a:gd name="connsiteY167" fmla="*/ 1640072 h 1860222"/>
                <a:gd name="connsiteX168" fmla="*/ 1209453 w 2349795"/>
                <a:gd name="connsiteY168" fmla="*/ 1656021 h 1860222"/>
                <a:gd name="connsiteX169" fmla="*/ 1217428 w 2349795"/>
                <a:gd name="connsiteY169" fmla="*/ 1663996 h 1860222"/>
                <a:gd name="connsiteX170" fmla="*/ 1222744 w 2349795"/>
                <a:gd name="connsiteY170" fmla="*/ 1674628 h 1860222"/>
                <a:gd name="connsiteX171" fmla="*/ 1241351 w 2349795"/>
                <a:gd name="connsiteY171" fmla="*/ 1685261 h 1860222"/>
                <a:gd name="connsiteX172" fmla="*/ 1251984 w 2349795"/>
                <a:gd name="connsiteY172" fmla="*/ 1693235 h 1860222"/>
                <a:gd name="connsiteX173" fmla="*/ 1270591 w 2349795"/>
                <a:gd name="connsiteY173" fmla="*/ 1698552 h 1860222"/>
                <a:gd name="connsiteX174" fmla="*/ 1297172 w 2349795"/>
                <a:gd name="connsiteY174" fmla="*/ 1709184 h 1860222"/>
                <a:gd name="connsiteX175" fmla="*/ 1310463 w 2349795"/>
                <a:gd name="connsiteY175" fmla="*/ 1714500 h 1860222"/>
                <a:gd name="connsiteX176" fmla="*/ 1339702 w 2349795"/>
                <a:gd name="connsiteY176" fmla="*/ 1730449 h 1860222"/>
                <a:gd name="connsiteX177" fmla="*/ 1345019 w 2349795"/>
                <a:gd name="connsiteY177" fmla="*/ 1735765 h 1860222"/>
                <a:gd name="connsiteX178" fmla="*/ 1371600 w 2349795"/>
                <a:gd name="connsiteY178" fmla="*/ 1746398 h 1860222"/>
                <a:gd name="connsiteX179" fmla="*/ 1384891 w 2349795"/>
                <a:gd name="connsiteY179" fmla="*/ 1754372 h 1860222"/>
                <a:gd name="connsiteX180" fmla="*/ 1416788 w 2349795"/>
                <a:gd name="connsiteY180" fmla="*/ 1767663 h 1860222"/>
                <a:gd name="connsiteX181" fmla="*/ 1430079 w 2349795"/>
                <a:gd name="connsiteY181" fmla="*/ 1780954 h 1860222"/>
                <a:gd name="connsiteX182" fmla="*/ 1440712 w 2349795"/>
                <a:gd name="connsiteY182" fmla="*/ 1786270 h 1860222"/>
                <a:gd name="connsiteX183" fmla="*/ 1475267 w 2349795"/>
                <a:gd name="connsiteY183" fmla="*/ 1812852 h 1860222"/>
                <a:gd name="connsiteX184" fmla="*/ 1501849 w 2349795"/>
                <a:gd name="connsiteY184" fmla="*/ 1828800 h 1860222"/>
                <a:gd name="connsiteX185" fmla="*/ 1520456 w 2349795"/>
                <a:gd name="connsiteY185" fmla="*/ 1831459 h 1860222"/>
                <a:gd name="connsiteX186" fmla="*/ 1533746 w 2349795"/>
                <a:gd name="connsiteY186" fmla="*/ 1836775 h 1860222"/>
                <a:gd name="connsiteX187" fmla="*/ 1592226 w 2349795"/>
                <a:gd name="connsiteY187" fmla="*/ 1844749 h 1860222"/>
                <a:gd name="connsiteX188" fmla="*/ 1727791 w 2349795"/>
                <a:gd name="connsiteY188" fmla="*/ 1842091 h 1860222"/>
                <a:gd name="connsiteX189" fmla="*/ 1741081 w 2349795"/>
                <a:gd name="connsiteY189" fmla="*/ 1826142 h 1860222"/>
                <a:gd name="connsiteX190" fmla="*/ 1775637 w 2349795"/>
                <a:gd name="connsiteY190" fmla="*/ 1820826 h 1860222"/>
                <a:gd name="connsiteX191" fmla="*/ 1794244 w 2349795"/>
                <a:gd name="connsiteY191" fmla="*/ 1815510 h 1860222"/>
                <a:gd name="connsiteX192" fmla="*/ 1786270 w 2349795"/>
                <a:gd name="connsiteY192" fmla="*/ 1818168 h 1860222"/>
                <a:gd name="connsiteX193" fmla="*/ 1823484 w 2349795"/>
                <a:gd name="connsiteY193" fmla="*/ 1812852 h 1860222"/>
                <a:gd name="connsiteX194" fmla="*/ 1850065 w 2349795"/>
                <a:gd name="connsiteY194" fmla="*/ 1796903 h 1860222"/>
                <a:gd name="connsiteX195" fmla="*/ 1871330 w 2349795"/>
                <a:gd name="connsiteY195" fmla="*/ 1786270 h 1860222"/>
                <a:gd name="connsiteX196" fmla="*/ 1879305 w 2349795"/>
                <a:gd name="connsiteY196" fmla="*/ 1780954 h 1860222"/>
                <a:gd name="connsiteX197" fmla="*/ 1887279 w 2349795"/>
                <a:gd name="connsiteY197" fmla="*/ 1770321 h 1860222"/>
                <a:gd name="connsiteX198" fmla="*/ 1940442 w 2349795"/>
                <a:gd name="connsiteY198" fmla="*/ 1754372 h 1860222"/>
                <a:gd name="connsiteX199" fmla="*/ 1959049 w 2349795"/>
                <a:gd name="connsiteY199" fmla="*/ 1743740 h 1860222"/>
                <a:gd name="connsiteX200" fmla="*/ 1969681 w 2349795"/>
                <a:gd name="connsiteY200" fmla="*/ 1733107 h 1860222"/>
                <a:gd name="connsiteX201" fmla="*/ 1982972 w 2349795"/>
                <a:gd name="connsiteY201" fmla="*/ 1722475 h 1860222"/>
                <a:gd name="connsiteX202" fmla="*/ 2001579 w 2349795"/>
                <a:gd name="connsiteY202" fmla="*/ 1695893 h 1860222"/>
                <a:gd name="connsiteX203" fmla="*/ 2014870 w 2349795"/>
                <a:gd name="connsiteY203" fmla="*/ 1679945 h 1860222"/>
                <a:gd name="connsiteX204" fmla="*/ 2038793 w 2349795"/>
                <a:gd name="connsiteY204" fmla="*/ 1663996 h 1860222"/>
                <a:gd name="connsiteX205" fmla="*/ 2044109 w 2349795"/>
                <a:gd name="connsiteY205" fmla="*/ 1658679 h 1860222"/>
                <a:gd name="connsiteX206" fmla="*/ 2054742 w 2349795"/>
                <a:gd name="connsiteY206" fmla="*/ 1653363 h 1860222"/>
                <a:gd name="connsiteX207" fmla="*/ 2060058 w 2349795"/>
                <a:gd name="connsiteY207" fmla="*/ 1642731 h 1860222"/>
                <a:gd name="connsiteX208" fmla="*/ 2073349 w 2349795"/>
                <a:gd name="connsiteY208" fmla="*/ 1634756 h 1860222"/>
                <a:gd name="connsiteX209" fmla="*/ 2094614 w 2349795"/>
                <a:gd name="connsiteY209" fmla="*/ 1621465 h 1860222"/>
                <a:gd name="connsiteX210" fmla="*/ 2107905 w 2349795"/>
                <a:gd name="connsiteY210" fmla="*/ 1610833 h 1860222"/>
                <a:gd name="connsiteX211" fmla="*/ 2115879 w 2349795"/>
                <a:gd name="connsiteY211" fmla="*/ 1605517 h 1860222"/>
                <a:gd name="connsiteX212" fmla="*/ 2121195 w 2349795"/>
                <a:gd name="connsiteY212" fmla="*/ 1594884 h 1860222"/>
                <a:gd name="connsiteX213" fmla="*/ 2129170 w 2349795"/>
                <a:gd name="connsiteY213" fmla="*/ 1589568 h 1860222"/>
                <a:gd name="connsiteX214" fmla="*/ 2158409 w 2349795"/>
                <a:gd name="connsiteY214" fmla="*/ 1565645 h 1860222"/>
                <a:gd name="connsiteX215" fmla="*/ 2171700 w 2349795"/>
                <a:gd name="connsiteY215" fmla="*/ 1552354 h 1860222"/>
                <a:gd name="connsiteX216" fmla="*/ 2179674 w 2349795"/>
                <a:gd name="connsiteY216" fmla="*/ 1539063 h 1860222"/>
                <a:gd name="connsiteX217" fmla="*/ 2195623 w 2349795"/>
                <a:gd name="connsiteY217" fmla="*/ 1528431 h 1860222"/>
                <a:gd name="connsiteX218" fmla="*/ 2216888 w 2349795"/>
                <a:gd name="connsiteY218" fmla="*/ 1496533 h 1860222"/>
                <a:gd name="connsiteX219" fmla="*/ 2232837 w 2349795"/>
                <a:gd name="connsiteY219" fmla="*/ 1483242 h 1860222"/>
                <a:gd name="connsiteX220" fmla="*/ 2238153 w 2349795"/>
                <a:gd name="connsiteY220" fmla="*/ 1472610 h 1860222"/>
                <a:gd name="connsiteX221" fmla="*/ 2254102 w 2349795"/>
                <a:gd name="connsiteY221" fmla="*/ 1451345 h 1860222"/>
                <a:gd name="connsiteX222" fmla="*/ 2286000 w 2349795"/>
                <a:gd name="connsiteY222" fmla="*/ 1416789 h 1860222"/>
                <a:gd name="connsiteX223" fmla="*/ 2299291 w 2349795"/>
                <a:gd name="connsiteY223" fmla="*/ 1390207 h 1860222"/>
                <a:gd name="connsiteX224" fmla="*/ 2315240 w 2349795"/>
                <a:gd name="connsiteY224" fmla="*/ 1360968 h 1860222"/>
                <a:gd name="connsiteX225" fmla="*/ 2331188 w 2349795"/>
                <a:gd name="connsiteY225" fmla="*/ 1331728 h 1860222"/>
                <a:gd name="connsiteX226" fmla="*/ 2333846 w 2349795"/>
                <a:gd name="connsiteY226" fmla="*/ 1315779 h 1860222"/>
                <a:gd name="connsiteX227" fmla="*/ 2336505 w 2349795"/>
                <a:gd name="connsiteY227" fmla="*/ 1307805 h 1860222"/>
                <a:gd name="connsiteX228" fmla="*/ 2341821 w 2349795"/>
                <a:gd name="connsiteY228" fmla="*/ 1273249 h 1860222"/>
                <a:gd name="connsiteX229" fmla="*/ 2349795 w 2349795"/>
                <a:gd name="connsiteY229" fmla="*/ 1089838 h 1860222"/>
                <a:gd name="connsiteX230" fmla="*/ 2344479 w 2349795"/>
                <a:gd name="connsiteY230" fmla="*/ 930349 h 1860222"/>
                <a:gd name="connsiteX231" fmla="*/ 2339163 w 2349795"/>
                <a:gd name="connsiteY231" fmla="*/ 911742 h 1860222"/>
                <a:gd name="connsiteX232" fmla="*/ 2323214 w 2349795"/>
                <a:gd name="connsiteY232" fmla="*/ 861238 h 1860222"/>
                <a:gd name="connsiteX233" fmla="*/ 2315240 w 2349795"/>
                <a:gd name="connsiteY233" fmla="*/ 810733 h 1860222"/>
                <a:gd name="connsiteX234" fmla="*/ 2304607 w 2349795"/>
                <a:gd name="connsiteY234" fmla="*/ 786810 h 1860222"/>
                <a:gd name="connsiteX235" fmla="*/ 2299291 w 2349795"/>
                <a:gd name="connsiteY235" fmla="*/ 773519 h 1860222"/>
                <a:gd name="connsiteX236" fmla="*/ 2293974 w 2349795"/>
                <a:gd name="connsiteY236" fmla="*/ 757570 h 1860222"/>
                <a:gd name="connsiteX237" fmla="*/ 2283342 w 2349795"/>
                <a:gd name="connsiteY237" fmla="*/ 738963 h 1860222"/>
                <a:gd name="connsiteX238" fmla="*/ 2286000 w 2349795"/>
                <a:gd name="connsiteY238"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25341 w 2349795"/>
                <a:gd name="connsiteY100" fmla="*/ 488155 h 1860222"/>
                <a:gd name="connsiteX101" fmla="*/ 175237 w 2349795"/>
                <a:gd name="connsiteY101" fmla="*/ 572872 h 1860222"/>
                <a:gd name="connsiteX102" fmla="*/ 142796 w 2349795"/>
                <a:gd name="connsiteY102" fmla="*/ 650959 h 1860222"/>
                <a:gd name="connsiteX103" fmla="*/ 110042 w 2349795"/>
                <a:gd name="connsiteY103" fmla="*/ 733875 h 1860222"/>
                <a:gd name="connsiteX104" fmla="*/ 79401 w 2349795"/>
                <a:gd name="connsiteY104" fmla="*/ 785523 h 1860222"/>
                <a:gd name="connsiteX105" fmla="*/ 26581 w 2349795"/>
                <a:gd name="connsiteY105" fmla="*/ 736305 h 1860222"/>
                <a:gd name="connsiteX106" fmla="*/ 21265 w 2349795"/>
                <a:gd name="connsiteY106" fmla="*/ 816049 h 1860222"/>
                <a:gd name="connsiteX107" fmla="*/ 5316 w 2349795"/>
                <a:gd name="connsiteY107" fmla="*/ 831998 h 1860222"/>
                <a:gd name="connsiteX108" fmla="*/ 0 w 2349795"/>
                <a:gd name="connsiteY108" fmla="*/ 842631 h 1860222"/>
                <a:gd name="connsiteX109" fmla="*/ 15949 w 2349795"/>
                <a:gd name="connsiteY109" fmla="*/ 861238 h 1860222"/>
                <a:gd name="connsiteX110" fmla="*/ 42530 w 2349795"/>
                <a:gd name="connsiteY110" fmla="*/ 890477 h 1860222"/>
                <a:gd name="connsiteX111" fmla="*/ 58479 w 2349795"/>
                <a:gd name="connsiteY111" fmla="*/ 901110 h 1860222"/>
                <a:gd name="connsiteX112" fmla="*/ 71770 w 2349795"/>
                <a:gd name="connsiteY112" fmla="*/ 914400 h 1860222"/>
                <a:gd name="connsiteX113" fmla="*/ 85060 w 2349795"/>
                <a:gd name="connsiteY113" fmla="*/ 922375 h 1860222"/>
                <a:gd name="connsiteX114" fmla="*/ 93035 w 2349795"/>
                <a:gd name="connsiteY114" fmla="*/ 930349 h 1860222"/>
                <a:gd name="connsiteX115" fmla="*/ 108984 w 2349795"/>
                <a:gd name="connsiteY115" fmla="*/ 940982 h 1860222"/>
                <a:gd name="connsiteX116" fmla="*/ 156830 w 2349795"/>
                <a:gd name="connsiteY116" fmla="*/ 986170 h 1860222"/>
                <a:gd name="connsiteX117" fmla="*/ 207335 w 2349795"/>
                <a:gd name="connsiteY117" fmla="*/ 1002119 h 1860222"/>
                <a:gd name="connsiteX118" fmla="*/ 220626 w 2349795"/>
                <a:gd name="connsiteY118" fmla="*/ 1015410 h 1860222"/>
                <a:gd name="connsiteX119" fmla="*/ 257840 w 2349795"/>
                <a:gd name="connsiteY119" fmla="*/ 1036675 h 1860222"/>
                <a:gd name="connsiteX120" fmla="*/ 268472 w 2349795"/>
                <a:gd name="connsiteY120" fmla="*/ 1047307 h 1860222"/>
                <a:gd name="connsiteX121" fmla="*/ 287079 w 2349795"/>
                <a:gd name="connsiteY121" fmla="*/ 1068572 h 1860222"/>
                <a:gd name="connsiteX122" fmla="*/ 321635 w 2349795"/>
                <a:gd name="connsiteY122" fmla="*/ 1100470 h 1860222"/>
                <a:gd name="connsiteX123" fmla="*/ 332267 w 2349795"/>
                <a:gd name="connsiteY123" fmla="*/ 1111103 h 1860222"/>
                <a:gd name="connsiteX124" fmla="*/ 340242 w 2349795"/>
                <a:gd name="connsiteY124" fmla="*/ 1121735 h 1860222"/>
                <a:gd name="connsiteX125" fmla="*/ 353533 w 2349795"/>
                <a:gd name="connsiteY125" fmla="*/ 1132368 h 1860222"/>
                <a:gd name="connsiteX126" fmla="*/ 369481 w 2349795"/>
                <a:gd name="connsiteY126" fmla="*/ 1148317 h 1860222"/>
                <a:gd name="connsiteX127" fmla="*/ 382772 w 2349795"/>
                <a:gd name="connsiteY127" fmla="*/ 1161607 h 1860222"/>
                <a:gd name="connsiteX128" fmla="*/ 414670 w 2349795"/>
                <a:gd name="connsiteY128" fmla="*/ 1185531 h 1860222"/>
                <a:gd name="connsiteX129" fmla="*/ 433277 w 2349795"/>
                <a:gd name="connsiteY129" fmla="*/ 1206796 h 1860222"/>
                <a:gd name="connsiteX130" fmla="*/ 441251 w 2349795"/>
                <a:gd name="connsiteY130" fmla="*/ 1212112 h 1860222"/>
                <a:gd name="connsiteX131" fmla="*/ 454542 w 2349795"/>
                <a:gd name="connsiteY131" fmla="*/ 1228061 h 1860222"/>
                <a:gd name="connsiteX132" fmla="*/ 470491 w 2349795"/>
                <a:gd name="connsiteY132" fmla="*/ 1241352 h 1860222"/>
                <a:gd name="connsiteX133" fmla="*/ 497072 w 2349795"/>
                <a:gd name="connsiteY133" fmla="*/ 1265275 h 1860222"/>
                <a:gd name="connsiteX134" fmla="*/ 531628 w 2349795"/>
                <a:gd name="connsiteY134" fmla="*/ 1281224 h 1860222"/>
                <a:gd name="connsiteX135" fmla="*/ 550235 w 2349795"/>
                <a:gd name="connsiteY135" fmla="*/ 1294514 h 1860222"/>
                <a:gd name="connsiteX136" fmla="*/ 563526 w 2349795"/>
                <a:gd name="connsiteY136" fmla="*/ 1305147 h 1860222"/>
                <a:gd name="connsiteX137" fmla="*/ 571500 w 2349795"/>
                <a:gd name="connsiteY137" fmla="*/ 1307805 h 1860222"/>
                <a:gd name="connsiteX138" fmla="*/ 595423 w 2349795"/>
                <a:gd name="connsiteY138" fmla="*/ 1323754 h 1860222"/>
                <a:gd name="connsiteX139" fmla="*/ 600740 w 2349795"/>
                <a:gd name="connsiteY139" fmla="*/ 1331728 h 1860222"/>
                <a:gd name="connsiteX140" fmla="*/ 627321 w 2349795"/>
                <a:gd name="connsiteY140" fmla="*/ 1345019 h 1860222"/>
                <a:gd name="connsiteX141" fmla="*/ 677826 w 2349795"/>
                <a:gd name="connsiteY141" fmla="*/ 1371600 h 1860222"/>
                <a:gd name="connsiteX142" fmla="*/ 699091 w 2349795"/>
                <a:gd name="connsiteY142" fmla="*/ 1384891 h 1860222"/>
                <a:gd name="connsiteX143" fmla="*/ 709723 w 2349795"/>
                <a:gd name="connsiteY143" fmla="*/ 1390207 h 1860222"/>
                <a:gd name="connsiteX144" fmla="*/ 723014 w 2349795"/>
                <a:gd name="connsiteY144" fmla="*/ 1398182 h 1860222"/>
                <a:gd name="connsiteX145" fmla="*/ 765544 w 2349795"/>
                <a:gd name="connsiteY145" fmla="*/ 1419447 h 1860222"/>
                <a:gd name="connsiteX146" fmla="*/ 781493 w 2349795"/>
                <a:gd name="connsiteY146" fmla="*/ 1424763 h 1860222"/>
                <a:gd name="connsiteX147" fmla="*/ 802758 w 2349795"/>
                <a:gd name="connsiteY147" fmla="*/ 1438054 h 1860222"/>
                <a:gd name="connsiteX148" fmla="*/ 821365 w 2349795"/>
                <a:gd name="connsiteY148" fmla="*/ 1446028 h 1860222"/>
                <a:gd name="connsiteX149" fmla="*/ 842630 w 2349795"/>
                <a:gd name="connsiteY149" fmla="*/ 1459319 h 1860222"/>
                <a:gd name="connsiteX150" fmla="*/ 869212 w 2349795"/>
                <a:gd name="connsiteY150" fmla="*/ 1472610 h 1860222"/>
                <a:gd name="connsiteX151" fmla="*/ 890477 w 2349795"/>
                <a:gd name="connsiteY151" fmla="*/ 1480584 h 1860222"/>
                <a:gd name="connsiteX152" fmla="*/ 906426 w 2349795"/>
                <a:gd name="connsiteY152" fmla="*/ 1491217 h 1860222"/>
                <a:gd name="connsiteX153" fmla="*/ 935665 w 2349795"/>
                <a:gd name="connsiteY153" fmla="*/ 1499191 h 1860222"/>
                <a:gd name="connsiteX154" fmla="*/ 967563 w 2349795"/>
                <a:gd name="connsiteY154" fmla="*/ 1515140 h 1860222"/>
                <a:gd name="connsiteX155" fmla="*/ 994144 w 2349795"/>
                <a:gd name="connsiteY155" fmla="*/ 1523114 h 1860222"/>
                <a:gd name="connsiteX156" fmla="*/ 1018067 w 2349795"/>
                <a:gd name="connsiteY156" fmla="*/ 1531089 h 1860222"/>
                <a:gd name="connsiteX157" fmla="*/ 1039333 w 2349795"/>
                <a:gd name="connsiteY157" fmla="*/ 1544379 h 1860222"/>
                <a:gd name="connsiteX158" fmla="*/ 1076546 w 2349795"/>
                <a:gd name="connsiteY158" fmla="*/ 1560328 h 1860222"/>
                <a:gd name="connsiteX159" fmla="*/ 1111102 w 2349795"/>
                <a:gd name="connsiteY159" fmla="*/ 1570961 h 1860222"/>
                <a:gd name="connsiteX160" fmla="*/ 1127051 w 2349795"/>
                <a:gd name="connsiteY160" fmla="*/ 1578935 h 1860222"/>
                <a:gd name="connsiteX161" fmla="*/ 1150974 w 2349795"/>
                <a:gd name="connsiteY161" fmla="*/ 1586910 h 1860222"/>
                <a:gd name="connsiteX162" fmla="*/ 1166923 w 2349795"/>
                <a:gd name="connsiteY162" fmla="*/ 1597542 h 1860222"/>
                <a:gd name="connsiteX163" fmla="*/ 1169581 w 2349795"/>
                <a:gd name="connsiteY163" fmla="*/ 1605517 h 1860222"/>
                <a:gd name="connsiteX164" fmla="*/ 1172240 w 2349795"/>
                <a:gd name="connsiteY164" fmla="*/ 1616149 h 1860222"/>
                <a:gd name="connsiteX165" fmla="*/ 1180214 w 2349795"/>
                <a:gd name="connsiteY165" fmla="*/ 1626782 h 1860222"/>
                <a:gd name="connsiteX166" fmla="*/ 1193505 w 2349795"/>
                <a:gd name="connsiteY166" fmla="*/ 1640072 h 1860222"/>
                <a:gd name="connsiteX167" fmla="*/ 1209453 w 2349795"/>
                <a:gd name="connsiteY167" fmla="*/ 1656021 h 1860222"/>
                <a:gd name="connsiteX168" fmla="*/ 1217428 w 2349795"/>
                <a:gd name="connsiteY168" fmla="*/ 1663996 h 1860222"/>
                <a:gd name="connsiteX169" fmla="*/ 1222744 w 2349795"/>
                <a:gd name="connsiteY169" fmla="*/ 1674628 h 1860222"/>
                <a:gd name="connsiteX170" fmla="*/ 1241351 w 2349795"/>
                <a:gd name="connsiteY170" fmla="*/ 1685261 h 1860222"/>
                <a:gd name="connsiteX171" fmla="*/ 1251984 w 2349795"/>
                <a:gd name="connsiteY171" fmla="*/ 1693235 h 1860222"/>
                <a:gd name="connsiteX172" fmla="*/ 1270591 w 2349795"/>
                <a:gd name="connsiteY172" fmla="*/ 1698552 h 1860222"/>
                <a:gd name="connsiteX173" fmla="*/ 1297172 w 2349795"/>
                <a:gd name="connsiteY173" fmla="*/ 1709184 h 1860222"/>
                <a:gd name="connsiteX174" fmla="*/ 1310463 w 2349795"/>
                <a:gd name="connsiteY174" fmla="*/ 1714500 h 1860222"/>
                <a:gd name="connsiteX175" fmla="*/ 1339702 w 2349795"/>
                <a:gd name="connsiteY175" fmla="*/ 1730449 h 1860222"/>
                <a:gd name="connsiteX176" fmla="*/ 1345019 w 2349795"/>
                <a:gd name="connsiteY176" fmla="*/ 1735765 h 1860222"/>
                <a:gd name="connsiteX177" fmla="*/ 1371600 w 2349795"/>
                <a:gd name="connsiteY177" fmla="*/ 1746398 h 1860222"/>
                <a:gd name="connsiteX178" fmla="*/ 1384891 w 2349795"/>
                <a:gd name="connsiteY178" fmla="*/ 1754372 h 1860222"/>
                <a:gd name="connsiteX179" fmla="*/ 1416788 w 2349795"/>
                <a:gd name="connsiteY179" fmla="*/ 1767663 h 1860222"/>
                <a:gd name="connsiteX180" fmla="*/ 1430079 w 2349795"/>
                <a:gd name="connsiteY180" fmla="*/ 1780954 h 1860222"/>
                <a:gd name="connsiteX181" fmla="*/ 1440712 w 2349795"/>
                <a:gd name="connsiteY181" fmla="*/ 1786270 h 1860222"/>
                <a:gd name="connsiteX182" fmla="*/ 1475267 w 2349795"/>
                <a:gd name="connsiteY182" fmla="*/ 1812852 h 1860222"/>
                <a:gd name="connsiteX183" fmla="*/ 1501849 w 2349795"/>
                <a:gd name="connsiteY183" fmla="*/ 1828800 h 1860222"/>
                <a:gd name="connsiteX184" fmla="*/ 1520456 w 2349795"/>
                <a:gd name="connsiteY184" fmla="*/ 1831459 h 1860222"/>
                <a:gd name="connsiteX185" fmla="*/ 1533746 w 2349795"/>
                <a:gd name="connsiteY185" fmla="*/ 1836775 h 1860222"/>
                <a:gd name="connsiteX186" fmla="*/ 1592226 w 2349795"/>
                <a:gd name="connsiteY186" fmla="*/ 1844749 h 1860222"/>
                <a:gd name="connsiteX187" fmla="*/ 1727791 w 2349795"/>
                <a:gd name="connsiteY187" fmla="*/ 1842091 h 1860222"/>
                <a:gd name="connsiteX188" fmla="*/ 1741081 w 2349795"/>
                <a:gd name="connsiteY188" fmla="*/ 1826142 h 1860222"/>
                <a:gd name="connsiteX189" fmla="*/ 1775637 w 2349795"/>
                <a:gd name="connsiteY189" fmla="*/ 1820826 h 1860222"/>
                <a:gd name="connsiteX190" fmla="*/ 1794244 w 2349795"/>
                <a:gd name="connsiteY190" fmla="*/ 1815510 h 1860222"/>
                <a:gd name="connsiteX191" fmla="*/ 1786270 w 2349795"/>
                <a:gd name="connsiteY191" fmla="*/ 1818168 h 1860222"/>
                <a:gd name="connsiteX192" fmla="*/ 1823484 w 2349795"/>
                <a:gd name="connsiteY192" fmla="*/ 1812852 h 1860222"/>
                <a:gd name="connsiteX193" fmla="*/ 1850065 w 2349795"/>
                <a:gd name="connsiteY193" fmla="*/ 1796903 h 1860222"/>
                <a:gd name="connsiteX194" fmla="*/ 1871330 w 2349795"/>
                <a:gd name="connsiteY194" fmla="*/ 1786270 h 1860222"/>
                <a:gd name="connsiteX195" fmla="*/ 1879305 w 2349795"/>
                <a:gd name="connsiteY195" fmla="*/ 1780954 h 1860222"/>
                <a:gd name="connsiteX196" fmla="*/ 1887279 w 2349795"/>
                <a:gd name="connsiteY196" fmla="*/ 1770321 h 1860222"/>
                <a:gd name="connsiteX197" fmla="*/ 1940442 w 2349795"/>
                <a:gd name="connsiteY197" fmla="*/ 1754372 h 1860222"/>
                <a:gd name="connsiteX198" fmla="*/ 1959049 w 2349795"/>
                <a:gd name="connsiteY198" fmla="*/ 1743740 h 1860222"/>
                <a:gd name="connsiteX199" fmla="*/ 1969681 w 2349795"/>
                <a:gd name="connsiteY199" fmla="*/ 1733107 h 1860222"/>
                <a:gd name="connsiteX200" fmla="*/ 1982972 w 2349795"/>
                <a:gd name="connsiteY200" fmla="*/ 1722475 h 1860222"/>
                <a:gd name="connsiteX201" fmla="*/ 2001579 w 2349795"/>
                <a:gd name="connsiteY201" fmla="*/ 1695893 h 1860222"/>
                <a:gd name="connsiteX202" fmla="*/ 2014870 w 2349795"/>
                <a:gd name="connsiteY202" fmla="*/ 1679945 h 1860222"/>
                <a:gd name="connsiteX203" fmla="*/ 2038793 w 2349795"/>
                <a:gd name="connsiteY203" fmla="*/ 1663996 h 1860222"/>
                <a:gd name="connsiteX204" fmla="*/ 2044109 w 2349795"/>
                <a:gd name="connsiteY204" fmla="*/ 1658679 h 1860222"/>
                <a:gd name="connsiteX205" fmla="*/ 2054742 w 2349795"/>
                <a:gd name="connsiteY205" fmla="*/ 1653363 h 1860222"/>
                <a:gd name="connsiteX206" fmla="*/ 2060058 w 2349795"/>
                <a:gd name="connsiteY206" fmla="*/ 1642731 h 1860222"/>
                <a:gd name="connsiteX207" fmla="*/ 2073349 w 2349795"/>
                <a:gd name="connsiteY207" fmla="*/ 1634756 h 1860222"/>
                <a:gd name="connsiteX208" fmla="*/ 2094614 w 2349795"/>
                <a:gd name="connsiteY208" fmla="*/ 1621465 h 1860222"/>
                <a:gd name="connsiteX209" fmla="*/ 2107905 w 2349795"/>
                <a:gd name="connsiteY209" fmla="*/ 1610833 h 1860222"/>
                <a:gd name="connsiteX210" fmla="*/ 2115879 w 2349795"/>
                <a:gd name="connsiteY210" fmla="*/ 1605517 h 1860222"/>
                <a:gd name="connsiteX211" fmla="*/ 2121195 w 2349795"/>
                <a:gd name="connsiteY211" fmla="*/ 1594884 h 1860222"/>
                <a:gd name="connsiteX212" fmla="*/ 2129170 w 2349795"/>
                <a:gd name="connsiteY212" fmla="*/ 1589568 h 1860222"/>
                <a:gd name="connsiteX213" fmla="*/ 2158409 w 2349795"/>
                <a:gd name="connsiteY213" fmla="*/ 1565645 h 1860222"/>
                <a:gd name="connsiteX214" fmla="*/ 2171700 w 2349795"/>
                <a:gd name="connsiteY214" fmla="*/ 1552354 h 1860222"/>
                <a:gd name="connsiteX215" fmla="*/ 2179674 w 2349795"/>
                <a:gd name="connsiteY215" fmla="*/ 1539063 h 1860222"/>
                <a:gd name="connsiteX216" fmla="*/ 2195623 w 2349795"/>
                <a:gd name="connsiteY216" fmla="*/ 1528431 h 1860222"/>
                <a:gd name="connsiteX217" fmla="*/ 2216888 w 2349795"/>
                <a:gd name="connsiteY217" fmla="*/ 1496533 h 1860222"/>
                <a:gd name="connsiteX218" fmla="*/ 2232837 w 2349795"/>
                <a:gd name="connsiteY218" fmla="*/ 1483242 h 1860222"/>
                <a:gd name="connsiteX219" fmla="*/ 2238153 w 2349795"/>
                <a:gd name="connsiteY219" fmla="*/ 1472610 h 1860222"/>
                <a:gd name="connsiteX220" fmla="*/ 2254102 w 2349795"/>
                <a:gd name="connsiteY220" fmla="*/ 1451345 h 1860222"/>
                <a:gd name="connsiteX221" fmla="*/ 2286000 w 2349795"/>
                <a:gd name="connsiteY221" fmla="*/ 1416789 h 1860222"/>
                <a:gd name="connsiteX222" fmla="*/ 2299291 w 2349795"/>
                <a:gd name="connsiteY222" fmla="*/ 1390207 h 1860222"/>
                <a:gd name="connsiteX223" fmla="*/ 2315240 w 2349795"/>
                <a:gd name="connsiteY223" fmla="*/ 1360968 h 1860222"/>
                <a:gd name="connsiteX224" fmla="*/ 2331188 w 2349795"/>
                <a:gd name="connsiteY224" fmla="*/ 1331728 h 1860222"/>
                <a:gd name="connsiteX225" fmla="*/ 2333846 w 2349795"/>
                <a:gd name="connsiteY225" fmla="*/ 1315779 h 1860222"/>
                <a:gd name="connsiteX226" fmla="*/ 2336505 w 2349795"/>
                <a:gd name="connsiteY226" fmla="*/ 1307805 h 1860222"/>
                <a:gd name="connsiteX227" fmla="*/ 2341821 w 2349795"/>
                <a:gd name="connsiteY227" fmla="*/ 1273249 h 1860222"/>
                <a:gd name="connsiteX228" fmla="*/ 2349795 w 2349795"/>
                <a:gd name="connsiteY228" fmla="*/ 1089838 h 1860222"/>
                <a:gd name="connsiteX229" fmla="*/ 2344479 w 2349795"/>
                <a:gd name="connsiteY229" fmla="*/ 930349 h 1860222"/>
                <a:gd name="connsiteX230" fmla="*/ 2339163 w 2349795"/>
                <a:gd name="connsiteY230" fmla="*/ 911742 h 1860222"/>
                <a:gd name="connsiteX231" fmla="*/ 2323214 w 2349795"/>
                <a:gd name="connsiteY231" fmla="*/ 861238 h 1860222"/>
                <a:gd name="connsiteX232" fmla="*/ 2315240 w 2349795"/>
                <a:gd name="connsiteY232" fmla="*/ 810733 h 1860222"/>
                <a:gd name="connsiteX233" fmla="*/ 2304607 w 2349795"/>
                <a:gd name="connsiteY233" fmla="*/ 786810 h 1860222"/>
                <a:gd name="connsiteX234" fmla="*/ 2299291 w 2349795"/>
                <a:gd name="connsiteY234" fmla="*/ 773519 h 1860222"/>
                <a:gd name="connsiteX235" fmla="*/ 2293974 w 2349795"/>
                <a:gd name="connsiteY235" fmla="*/ 757570 h 1860222"/>
                <a:gd name="connsiteX236" fmla="*/ 2283342 w 2349795"/>
                <a:gd name="connsiteY236" fmla="*/ 738963 h 1860222"/>
                <a:gd name="connsiteX237" fmla="*/ 2286000 w 2349795"/>
                <a:gd name="connsiteY237"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25341 w 2349795"/>
                <a:gd name="connsiteY100" fmla="*/ 488155 h 1860222"/>
                <a:gd name="connsiteX101" fmla="*/ 175237 w 2349795"/>
                <a:gd name="connsiteY101" fmla="*/ 572872 h 1860222"/>
                <a:gd name="connsiteX102" fmla="*/ 142796 w 2349795"/>
                <a:gd name="connsiteY102" fmla="*/ 650959 h 1860222"/>
                <a:gd name="connsiteX103" fmla="*/ 110042 w 2349795"/>
                <a:gd name="connsiteY103" fmla="*/ 733875 h 1860222"/>
                <a:gd name="connsiteX104" fmla="*/ 79401 w 2349795"/>
                <a:gd name="connsiteY104" fmla="*/ 785523 h 1860222"/>
                <a:gd name="connsiteX105" fmla="*/ 21265 w 2349795"/>
                <a:gd name="connsiteY105" fmla="*/ 816049 h 1860222"/>
                <a:gd name="connsiteX106" fmla="*/ 5316 w 2349795"/>
                <a:gd name="connsiteY106" fmla="*/ 831998 h 1860222"/>
                <a:gd name="connsiteX107" fmla="*/ 0 w 2349795"/>
                <a:gd name="connsiteY107" fmla="*/ 842631 h 1860222"/>
                <a:gd name="connsiteX108" fmla="*/ 15949 w 2349795"/>
                <a:gd name="connsiteY108" fmla="*/ 861238 h 1860222"/>
                <a:gd name="connsiteX109" fmla="*/ 42530 w 2349795"/>
                <a:gd name="connsiteY109" fmla="*/ 890477 h 1860222"/>
                <a:gd name="connsiteX110" fmla="*/ 58479 w 2349795"/>
                <a:gd name="connsiteY110" fmla="*/ 901110 h 1860222"/>
                <a:gd name="connsiteX111" fmla="*/ 71770 w 2349795"/>
                <a:gd name="connsiteY111" fmla="*/ 914400 h 1860222"/>
                <a:gd name="connsiteX112" fmla="*/ 85060 w 2349795"/>
                <a:gd name="connsiteY112" fmla="*/ 922375 h 1860222"/>
                <a:gd name="connsiteX113" fmla="*/ 93035 w 2349795"/>
                <a:gd name="connsiteY113" fmla="*/ 930349 h 1860222"/>
                <a:gd name="connsiteX114" fmla="*/ 108984 w 2349795"/>
                <a:gd name="connsiteY114" fmla="*/ 940982 h 1860222"/>
                <a:gd name="connsiteX115" fmla="*/ 156830 w 2349795"/>
                <a:gd name="connsiteY115" fmla="*/ 986170 h 1860222"/>
                <a:gd name="connsiteX116" fmla="*/ 207335 w 2349795"/>
                <a:gd name="connsiteY116" fmla="*/ 1002119 h 1860222"/>
                <a:gd name="connsiteX117" fmla="*/ 220626 w 2349795"/>
                <a:gd name="connsiteY117" fmla="*/ 1015410 h 1860222"/>
                <a:gd name="connsiteX118" fmla="*/ 257840 w 2349795"/>
                <a:gd name="connsiteY118" fmla="*/ 1036675 h 1860222"/>
                <a:gd name="connsiteX119" fmla="*/ 268472 w 2349795"/>
                <a:gd name="connsiteY119" fmla="*/ 1047307 h 1860222"/>
                <a:gd name="connsiteX120" fmla="*/ 287079 w 2349795"/>
                <a:gd name="connsiteY120" fmla="*/ 1068572 h 1860222"/>
                <a:gd name="connsiteX121" fmla="*/ 321635 w 2349795"/>
                <a:gd name="connsiteY121" fmla="*/ 1100470 h 1860222"/>
                <a:gd name="connsiteX122" fmla="*/ 332267 w 2349795"/>
                <a:gd name="connsiteY122" fmla="*/ 1111103 h 1860222"/>
                <a:gd name="connsiteX123" fmla="*/ 340242 w 2349795"/>
                <a:gd name="connsiteY123" fmla="*/ 1121735 h 1860222"/>
                <a:gd name="connsiteX124" fmla="*/ 353533 w 2349795"/>
                <a:gd name="connsiteY124" fmla="*/ 1132368 h 1860222"/>
                <a:gd name="connsiteX125" fmla="*/ 369481 w 2349795"/>
                <a:gd name="connsiteY125" fmla="*/ 1148317 h 1860222"/>
                <a:gd name="connsiteX126" fmla="*/ 382772 w 2349795"/>
                <a:gd name="connsiteY126" fmla="*/ 1161607 h 1860222"/>
                <a:gd name="connsiteX127" fmla="*/ 414670 w 2349795"/>
                <a:gd name="connsiteY127" fmla="*/ 1185531 h 1860222"/>
                <a:gd name="connsiteX128" fmla="*/ 433277 w 2349795"/>
                <a:gd name="connsiteY128" fmla="*/ 1206796 h 1860222"/>
                <a:gd name="connsiteX129" fmla="*/ 441251 w 2349795"/>
                <a:gd name="connsiteY129" fmla="*/ 1212112 h 1860222"/>
                <a:gd name="connsiteX130" fmla="*/ 454542 w 2349795"/>
                <a:gd name="connsiteY130" fmla="*/ 1228061 h 1860222"/>
                <a:gd name="connsiteX131" fmla="*/ 470491 w 2349795"/>
                <a:gd name="connsiteY131" fmla="*/ 1241352 h 1860222"/>
                <a:gd name="connsiteX132" fmla="*/ 497072 w 2349795"/>
                <a:gd name="connsiteY132" fmla="*/ 1265275 h 1860222"/>
                <a:gd name="connsiteX133" fmla="*/ 531628 w 2349795"/>
                <a:gd name="connsiteY133" fmla="*/ 1281224 h 1860222"/>
                <a:gd name="connsiteX134" fmla="*/ 550235 w 2349795"/>
                <a:gd name="connsiteY134" fmla="*/ 1294514 h 1860222"/>
                <a:gd name="connsiteX135" fmla="*/ 563526 w 2349795"/>
                <a:gd name="connsiteY135" fmla="*/ 1305147 h 1860222"/>
                <a:gd name="connsiteX136" fmla="*/ 571500 w 2349795"/>
                <a:gd name="connsiteY136" fmla="*/ 1307805 h 1860222"/>
                <a:gd name="connsiteX137" fmla="*/ 595423 w 2349795"/>
                <a:gd name="connsiteY137" fmla="*/ 1323754 h 1860222"/>
                <a:gd name="connsiteX138" fmla="*/ 600740 w 2349795"/>
                <a:gd name="connsiteY138" fmla="*/ 1331728 h 1860222"/>
                <a:gd name="connsiteX139" fmla="*/ 627321 w 2349795"/>
                <a:gd name="connsiteY139" fmla="*/ 1345019 h 1860222"/>
                <a:gd name="connsiteX140" fmla="*/ 677826 w 2349795"/>
                <a:gd name="connsiteY140" fmla="*/ 1371600 h 1860222"/>
                <a:gd name="connsiteX141" fmla="*/ 699091 w 2349795"/>
                <a:gd name="connsiteY141" fmla="*/ 1384891 h 1860222"/>
                <a:gd name="connsiteX142" fmla="*/ 709723 w 2349795"/>
                <a:gd name="connsiteY142" fmla="*/ 1390207 h 1860222"/>
                <a:gd name="connsiteX143" fmla="*/ 723014 w 2349795"/>
                <a:gd name="connsiteY143" fmla="*/ 1398182 h 1860222"/>
                <a:gd name="connsiteX144" fmla="*/ 765544 w 2349795"/>
                <a:gd name="connsiteY144" fmla="*/ 1419447 h 1860222"/>
                <a:gd name="connsiteX145" fmla="*/ 781493 w 2349795"/>
                <a:gd name="connsiteY145" fmla="*/ 1424763 h 1860222"/>
                <a:gd name="connsiteX146" fmla="*/ 802758 w 2349795"/>
                <a:gd name="connsiteY146" fmla="*/ 1438054 h 1860222"/>
                <a:gd name="connsiteX147" fmla="*/ 821365 w 2349795"/>
                <a:gd name="connsiteY147" fmla="*/ 1446028 h 1860222"/>
                <a:gd name="connsiteX148" fmla="*/ 842630 w 2349795"/>
                <a:gd name="connsiteY148" fmla="*/ 1459319 h 1860222"/>
                <a:gd name="connsiteX149" fmla="*/ 869212 w 2349795"/>
                <a:gd name="connsiteY149" fmla="*/ 1472610 h 1860222"/>
                <a:gd name="connsiteX150" fmla="*/ 890477 w 2349795"/>
                <a:gd name="connsiteY150" fmla="*/ 1480584 h 1860222"/>
                <a:gd name="connsiteX151" fmla="*/ 906426 w 2349795"/>
                <a:gd name="connsiteY151" fmla="*/ 1491217 h 1860222"/>
                <a:gd name="connsiteX152" fmla="*/ 935665 w 2349795"/>
                <a:gd name="connsiteY152" fmla="*/ 1499191 h 1860222"/>
                <a:gd name="connsiteX153" fmla="*/ 967563 w 2349795"/>
                <a:gd name="connsiteY153" fmla="*/ 1515140 h 1860222"/>
                <a:gd name="connsiteX154" fmla="*/ 994144 w 2349795"/>
                <a:gd name="connsiteY154" fmla="*/ 1523114 h 1860222"/>
                <a:gd name="connsiteX155" fmla="*/ 1018067 w 2349795"/>
                <a:gd name="connsiteY155" fmla="*/ 1531089 h 1860222"/>
                <a:gd name="connsiteX156" fmla="*/ 1039333 w 2349795"/>
                <a:gd name="connsiteY156" fmla="*/ 1544379 h 1860222"/>
                <a:gd name="connsiteX157" fmla="*/ 1076546 w 2349795"/>
                <a:gd name="connsiteY157" fmla="*/ 1560328 h 1860222"/>
                <a:gd name="connsiteX158" fmla="*/ 1111102 w 2349795"/>
                <a:gd name="connsiteY158" fmla="*/ 1570961 h 1860222"/>
                <a:gd name="connsiteX159" fmla="*/ 1127051 w 2349795"/>
                <a:gd name="connsiteY159" fmla="*/ 1578935 h 1860222"/>
                <a:gd name="connsiteX160" fmla="*/ 1150974 w 2349795"/>
                <a:gd name="connsiteY160" fmla="*/ 1586910 h 1860222"/>
                <a:gd name="connsiteX161" fmla="*/ 1166923 w 2349795"/>
                <a:gd name="connsiteY161" fmla="*/ 1597542 h 1860222"/>
                <a:gd name="connsiteX162" fmla="*/ 1169581 w 2349795"/>
                <a:gd name="connsiteY162" fmla="*/ 1605517 h 1860222"/>
                <a:gd name="connsiteX163" fmla="*/ 1172240 w 2349795"/>
                <a:gd name="connsiteY163" fmla="*/ 1616149 h 1860222"/>
                <a:gd name="connsiteX164" fmla="*/ 1180214 w 2349795"/>
                <a:gd name="connsiteY164" fmla="*/ 1626782 h 1860222"/>
                <a:gd name="connsiteX165" fmla="*/ 1193505 w 2349795"/>
                <a:gd name="connsiteY165" fmla="*/ 1640072 h 1860222"/>
                <a:gd name="connsiteX166" fmla="*/ 1209453 w 2349795"/>
                <a:gd name="connsiteY166" fmla="*/ 1656021 h 1860222"/>
                <a:gd name="connsiteX167" fmla="*/ 1217428 w 2349795"/>
                <a:gd name="connsiteY167" fmla="*/ 1663996 h 1860222"/>
                <a:gd name="connsiteX168" fmla="*/ 1222744 w 2349795"/>
                <a:gd name="connsiteY168" fmla="*/ 1674628 h 1860222"/>
                <a:gd name="connsiteX169" fmla="*/ 1241351 w 2349795"/>
                <a:gd name="connsiteY169" fmla="*/ 1685261 h 1860222"/>
                <a:gd name="connsiteX170" fmla="*/ 1251984 w 2349795"/>
                <a:gd name="connsiteY170" fmla="*/ 1693235 h 1860222"/>
                <a:gd name="connsiteX171" fmla="*/ 1270591 w 2349795"/>
                <a:gd name="connsiteY171" fmla="*/ 1698552 h 1860222"/>
                <a:gd name="connsiteX172" fmla="*/ 1297172 w 2349795"/>
                <a:gd name="connsiteY172" fmla="*/ 1709184 h 1860222"/>
                <a:gd name="connsiteX173" fmla="*/ 1310463 w 2349795"/>
                <a:gd name="connsiteY173" fmla="*/ 1714500 h 1860222"/>
                <a:gd name="connsiteX174" fmla="*/ 1339702 w 2349795"/>
                <a:gd name="connsiteY174" fmla="*/ 1730449 h 1860222"/>
                <a:gd name="connsiteX175" fmla="*/ 1345019 w 2349795"/>
                <a:gd name="connsiteY175" fmla="*/ 1735765 h 1860222"/>
                <a:gd name="connsiteX176" fmla="*/ 1371600 w 2349795"/>
                <a:gd name="connsiteY176" fmla="*/ 1746398 h 1860222"/>
                <a:gd name="connsiteX177" fmla="*/ 1384891 w 2349795"/>
                <a:gd name="connsiteY177" fmla="*/ 1754372 h 1860222"/>
                <a:gd name="connsiteX178" fmla="*/ 1416788 w 2349795"/>
                <a:gd name="connsiteY178" fmla="*/ 1767663 h 1860222"/>
                <a:gd name="connsiteX179" fmla="*/ 1430079 w 2349795"/>
                <a:gd name="connsiteY179" fmla="*/ 1780954 h 1860222"/>
                <a:gd name="connsiteX180" fmla="*/ 1440712 w 2349795"/>
                <a:gd name="connsiteY180" fmla="*/ 1786270 h 1860222"/>
                <a:gd name="connsiteX181" fmla="*/ 1475267 w 2349795"/>
                <a:gd name="connsiteY181" fmla="*/ 1812852 h 1860222"/>
                <a:gd name="connsiteX182" fmla="*/ 1501849 w 2349795"/>
                <a:gd name="connsiteY182" fmla="*/ 1828800 h 1860222"/>
                <a:gd name="connsiteX183" fmla="*/ 1520456 w 2349795"/>
                <a:gd name="connsiteY183" fmla="*/ 1831459 h 1860222"/>
                <a:gd name="connsiteX184" fmla="*/ 1533746 w 2349795"/>
                <a:gd name="connsiteY184" fmla="*/ 1836775 h 1860222"/>
                <a:gd name="connsiteX185" fmla="*/ 1592226 w 2349795"/>
                <a:gd name="connsiteY185" fmla="*/ 1844749 h 1860222"/>
                <a:gd name="connsiteX186" fmla="*/ 1727791 w 2349795"/>
                <a:gd name="connsiteY186" fmla="*/ 1842091 h 1860222"/>
                <a:gd name="connsiteX187" fmla="*/ 1741081 w 2349795"/>
                <a:gd name="connsiteY187" fmla="*/ 1826142 h 1860222"/>
                <a:gd name="connsiteX188" fmla="*/ 1775637 w 2349795"/>
                <a:gd name="connsiteY188" fmla="*/ 1820826 h 1860222"/>
                <a:gd name="connsiteX189" fmla="*/ 1794244 w 2349795"/>
                <a:gd name="connsiteY189" fmla="*/ 1815510 h 1860222"/>
                <a:gd name="connsiteX190" fmla="*/ 1786270 w 2349795"/>
                <a:gd name="connsiteY190" fmla="*/ 1818168 h 1860222"/>
                <a:gd name="connsiteX191" fmla="*/ 1823484 w 2349795"/>
                <a:gd name="connsiteY191" fmla="*/ 1812852 h 1860222"/>
                <a:gd name="connsiteX192" fmla="*/ 1850065 w 2349795"/>
                <a:gd name="connsiteY192" fmla="*/ 1796903 h 1860222"/>
                <a:gd name="connsiteX193" fmla="*/ 1871330 w 2349795"/>
                <a:gd name="connsiteY193" fmla="*/ 1786270 h 1860222"/>
                <a:gd name="connsiteX194" fmla="*/ 1879305 w 2349795"/>
                <a:gd name="connsiteY194" fmla="*/ 1780954 h 1860222"/>
                <a:gd name="connsiteX195" fmla="*/ 1887279 w 2349795"/>
                <a:gd name="connsiteY195" fmla="*/ 1770321 h 1860222"/>
                <a:gd name="connsiteX196" fmla="*/ 1940442 w 2349795"/>
                <a:gd name="connsiteY196" fmla="*/ 1754372 h 1860222"/>
                <a:gd name="connsiteX197" fmla="*/ 1959049 w 2349795"/>
                <a:gd name="connsiteY197" fmla="*/ 1743740 h 1860222"/>
                <a:gd name="connsiteX198" fmla="*/ 1969681 w 2349795"/>
                <a:gd name="connsiteY198" fmla="*/ 1733107 h 1860222"/>
                <a:gd name="connsiteX199" fmla="*/ 1982972 w 2349795"/>
                <a:gd name="connsiteY199" fmla="*/ 1722475 h 1860222"/>
                <a:gd name="connsiteX200" fmla="*/ 2001579 w 2349795"/>
                <a:gd name="connsiteY200" fmla="*/ 1695893 h 1860222"/>
                <a:gd name="connsiteX201" fmla="*/ 2014870 w 2349795"/>
                <a:gd name="connsiteY201" fmla="*/ 1679945 h 1860222"/>
                <a:gd name="connsiteX202" fmla="*/ 2038793 w 2349795"/>
                <a:gd name="connsiteY202" fmla="*/ 1663996 h 1860222"/>
                <a:gd name="connsiteX203" fmla="*/ 2044109 w 2349795"/>
                <a:gd name="connsiteY203" fmla="*/ 1658679 h 1860222"/>
                <a:gd name="connsiteX204" fmla="*/ 2054742 w 2349795"/>
                <a:gd name="connsiteY204" fmla="*/ 1653363 h 1860222"/>
                <a:gd name="connsiteX205" fmla="*/ 2060058 w 2349795"/>
                <a:gd name="connsiteY205" fmla="*/ 1642731 h 1860222"/>
                <a:gd name="connsiteX206" fmla="*/ 2073349 w 2349795"/>
                <a:gd name="connsiteY206" fmla="*/ 1634756 h 1860222"/>
                <a:gd name="connsiteX207" fmla="*/ 2094614 w 2349795"/>
                <a:gd name="connsiteY207" fmla="*/ 1621465 h 1860222"/>
                <a:gd name="connsiteX208" fmla="*/ 2107905 w 2349795"/>
                <a:gd name="connsiteY208" fmla="*/ 1610833 h 1860222"/>
                <a:gd name="connsiteX209" fmla="*/ 2115879 w 2349795"/>
                <a:gd name="connsiteY209" fmla="*/ 1605517 h 1860222"/>
                <a:gd name="connsiteX210" fmla="*/ 2121195 w 2349795"/>
                <a:gd name="connsiteY210" fmla="*/ 1594884 h 1860222"/>
                <a:gd name="connsiteX211" fmla="*/ 2129170 w 2349795"/>
                <a:gd name="connsiteY211" fmla="*/ 1589568 h 1860222"/>
                <a:gd name="connsiteX212" fmla="*/ 2158409 w 2349795"/>
                <a:gd name="connsiteY212" fmla="*/ 1565645 h 1860222"/>
                <a:gd name="connsiteX213" fmla="*/ 2171700 w 2349795"/>
                <a:gd name="connsiteY213" fmla="*/ 1552354 h 1860222"/>
                <a:gd name="connsiteX214" fmla="*/ 2179674 w 2349795"/>
                <a:gd name="connsiteY214" fmla="*/ 1539063 h 1860222"/>
                <a:gd name="connsiteX215" fmla="*/ 2195623 w 2349795"/>
                <a:gd name="connsiteY215" fmla="*/ 1528431 h 1860222"/>
                <a:gd name="connsiteX216" fmla="*/ 2216888 w 2349795"/>
                <a:gd name="connsiteY216" fmla="*/ 1496533 h 1860222"/>
                <a:gd name="connsiteX217" fmla="*/ 2232837 w 2349795"/>
                <a:gd name="connsiteY217" fmla="*/ 1483242 h 1860222"/>
                <a:gd name="connsiteX218" fmla="*/ 2238153 w 2349795"/>
                <a:gd name="connsiteY218" fmla="*/ 1472610 h 1860222"/>
                <a:gd name="connsiteX219" fmla="*/ 2254102 w 2349795"/>
                <a:gd name="connsiteY219" fmla="*/ 1451345 h 1860222"/>
                <a:gd name="connsiteX220" fmla="*/ 2286000 w 2349795"/>
                <a:gd name="connsiteY220" fmla="*/ 1416789 h 1860222"/>
                <a:gd name="connsiteX221" fmla="*/ 2299291 w 2349795"/>
                <a:gd name="connsiteY221" fmla="*/ 1390207 h 1860222"/>
                <a:gd name="connsiteX222" fmla="*/ 2315240 w 2349795"/>
                <a:gd name="connsiteY222" fmla="*/ 1360968 h 1860222"/>
                <a:gd name="connsiteX223" fmla="*/ 2331188 w 2349795"/>
                <a:gd name="connsiteY223" fmla="*/ 1331728 h 1860222"/>
                <a:gd name="connsiteX224" fmla="*/ 2333846 w 2349795"/>
                <a:gd name="connsiteY224" fmla="*/ 1315779 h 1860222"/>
                <a:gd name="connsiteX225" fmla="*/ 2336505 w 2349795"/>
                <a:gd name="connsiteY225" fmla="*/ 1307805 h 1860222"/>
                <a:gd name="connsiteX226" fmla="*/ 2341821 w 2349795"/>
                <a:gd name="connsiteY226" fmla="*/ 1273249 h 1860222"/>
                <a:gd name="connsiteX227" fmla="*/ 2349795 w 2349795"/>
                <a:gd name="connsiteY227" fmla="*/ 1089838 h 1860222"/>
                <a:gd name="connsiteX228" fmla="*/ 2344479 w 2349795"/>
                <a:gd name="connsiteY228" fmla="*/ 930349 h 1860222"/>
                <a:gd name="connsiteX229" fmla="*/ 2339163 w 2349795"/>
                <a:gd name="connsiteY229" fmla="*/ 911742 h 1860222"/>
                <a:gd name="connsiteX230" fmla="*/ 2323214 w 2349795"/>
                <a:gd name="connsiteY230" fmla="*/ 861238 h 1860222"/>
                <a:gd name="connsiteX231" fmla="*/ 2315240 w 2349795"/>
                <a:gd name="connsiteY231" fmla="*/ 810733 h 1860222"/>
                <a:gd name="connsiteX232" fmla="*/ 2304607 w 2349795"/>
                <a:gd name="connsiteY232" fmla="*/ 786810 h 1860222"/>
                <a:gd name="connsiteX233" fmla="*/ 2299291 w 2349795"/>
                <a:gd name="connsiteY233" fmla="*/ 773519 h 1860222"/>
                <a:gd name="connsiteX234" fmla="*/ 2293974 w 2349795"/>
                <a:gd name="connsiteY234" fmla="*/ 757570 h 1860222"/>
                <a:gd name="connsiteX235" fmla="*/ 2283342 w 2349795"/>
                <a:gd name="connsiteY235" fmla="*/ 738963 h 1860222"/>
                <a:gd name="connsiteX236" fmla="*/ 2286000 w 2349795"/>
                <a:gd name="connsiteY236"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25341 w 2349795"/>
                <a:gd name="connsiteY100" fmla="*/ 488155 h 1860222"/>
                <a:gd name="connsiteX101" fmla="*/ 175237 w 2349795"/>
                <a:gd name="connsiteY101" fmla="*/ 572872 h 1860222"/>
                <a:gd name="connsiteX102" fmla="*/ 142796 w 2349795"/>
                <a:gd name="connsiteY102" fmla="*/ 650959 h 1860222"/>
                <a:gd name="connsiteX103" fmla="*/ 110042 w 2349795"/>
                <a:gd name="connsiteY103" fmla="*/ 733875 h 1860222"/>
                <a:gd name="connsiteX104" fmla="*/ 79401 w 2349795"/>
                <a:gd name="connsiteY104" fmla="*/ 785523 h 1860222"/>
                <a:gd name="connsiteX105" fmla="*/ 43388 w 2349795"/>
                <a:gd name="connsiteY105" fmla="*/ 820965 h 1860222"/>
                <a:gd name="connsiteX106" fmla="*/ 5316 w 2349795"/>
                <a:gd name="connsiteY106" fmla="*/ 831998 h 1860222"/>
                <a:gd name="connsiteX107" fmla="*/ 0 w 2349795"/>
                <a:gd name="connsiteY107" fmla="*/ 842631 h 1860222"/>
                <a:gd name="connsiteX108" fmla="*/ 15949 w 2349795"/>
                <a:gd name="connsiteY108" fmla="*/ 861238 h 1860222"/>
                <a:gd name="connsiteX109" fmla="*/ 42530 w 2349795"/>
                <a:gd name="connsiteY109" fmla="*/ 890477 h 1860222"/>
                <a:gd name="connsiteX110" fmla="*/ 58479 w 2349795"/>
                <a:gd name="connsiteY110" fmla="*/ 901110 h 1860222"/>
                <a:gd name="connsiteX111" fmla="*/ 71770 w 2349795"/>
                <a:gd name="connsiteY111" fmla="*/ 914400 h 1860222"/>
                <a:gd name="connsiteX112" fmla="*/ 85060 w 2349795"/>
                <a:gd name="connsiteY112" fmla="*/ 922375 h 1860222"/>
                <a:gd name="connsiteX113" fmla="*/ 93035 w 2349795"/>
                <a:gd name="connsiteY113" fmla="*/ 930349 h 1860222"/>
                <a:gd name="connsiteX114" fmla="*/ 108984 w 2349795"/>
                <a:gd name="connsiteY114" fmla="*/ 940982 h 1860222"/>
                <a:gd name="connsiteX115" fmla="*/ 156830 w 2349795"/>
                <a:gd name="connsiteY115" fmla="*/ 986170 h 1860222"/>
                <a:gd name="connsiteX116" fmla="*/ 207335 w 2349795"/>
                <a:gd name="connsiteY116" fmla="*/ 1002119 h 1860222"/>
                <a:gd name="connsiteX117" fmla="*/ 220626 w 2349795"/>
                <a:gd name="connsiteY117" fmla="*/ 1015410 h 1860222"/>
                <a:gd name="connsiteX118" fmla="*/ 257840 w 2349795"/>
                <a:gd name="connsiteY118" fmla="*/ 1036675 h 1860222"/>
                <a:gd name="connsiteX119" fmla="*/ 268472 w 2349795"/>
                <a:gd name="connsiteY119" fmla="*/ 1047307 h 1860222"/>
                <a:gd name="connsiteX120" fmla="*/ 287079 w 2349795"/>
                <a:gd name="connsiteY120" fmla="*/ 1068572 h 1860222"/>
                <a:gd name="connsiteX121" fmla="*/ 321635 w 2349795"/>
                <a:gd name="connsiteY121" fmla="*/ 1100470 h 1860222"/>
                <a:gd name="connsiteX122" fmla="*/ 332267 w 2349795"/>
                <a:gd name="connsiteY122" fmla="*/ 1111103 h 1860222"/>
                <a:gd name="connsiteX123" fmla="*/ 340242 w 2349795"/>
                <a:gd name="connsiteY123" fmla="*/ 1121735 h 1860222"/>
                <a:gd name="connsiteX124" fmla="*/ 353533 w 2349795"/>
                <a:gd name="connsiteY124" fmla="*/ 1132368 h 1860222"/>
                <a:gd name="connsiteX125" fmla="*/ 369481 w 2349795"/>
                <a:gd name="connsiteY125" fmla="*/ 1148317 h 1860222"/>
                <a:gd name="connsiteX126" fmla="*/ 382772 w 2349795"/>
                <a:gd name="connsiteY126" fmla="*/ 1161607 h 1860222"/>
                <a:gd name="connsiteX127" fmla="*/ 414670 w 2349795"/>
                <a:gd name="connsiteY127" fmla="*/ 1185531 h 1860222"/>
                <a:gd name="connsiteX128" fmla="*/ 433277 w 2349795"/>
                <a:gd name="connsiteY128" fmla="*/ 1206796 h 1860222"/>
                <a:gd name="connsiteX129" fmla="*/ 441251 w 2349795"/>
                <a:gd name="connsiteY129" fmla="*/ 1212112 h 1860222"/>
                <a:gd name="connsiteX130" fmla="*/ 454542 w 2349795"/>
                <a:gd name="connsiteY130" fmla="*/ 1228061 h 1860222"/>
                <a:gd name="connsiteX131" fmla="*/ 470491 w 2349795"/>
                <a:gd name="connsiteY131" fmla="*/ 1241352 h 1860222"/>
                <a:gd name="connsiteX132" fmla="*/ 497072 w 2349795"/>
                <a:gd name="connsiteY132" fmla="*/ 1265275 h 1860222"/>
                <a:gd name="connsiteX133" fmla="*/ 531628 w 2349795"/>
                <a:gd name="connsiteY133" fmla="*/ 1281224 h 1860222"/>
                <a:gd name="connsiteX134" fmla="*/ 550235 w 2349795"/>
                <a:gd name="connsiteY134" fmla="*/ 1294514 h 1860222"/>
                <a:gd name="connsiteX135" fmla="*/ 563526 w 2349795"/>
                <a:gd name="connsiteY135" fmla="*/ 1305147 h 1860222"/>
                <a:gd name="connsiteX136" fmla="*/ 571500 w 2349795"/>
                <a:gd name="connsiteY136" fmla="*/ 1307805 h 1860222"/>
                <a:gd name="connsiteX137" fmla="*/ 595423 w 2349795"/>
                <a:gd name="connsiteY137" fmla="*/ 1323754 h 1860222"/>
                <a:gd name="connsiteX138" fmla="*/ 600740 w 2349795"/>
                <a:gd name="connsiteY138" fmla="*/ 1331728 h 1860222"/>
                <a:gd name="connsiteX139" fmla="*/ 627321 w 2349795"/>
                <a:gd name="connsiteY139" fmla="*/ 1345019 h 1860222"/>
                <a:gd name="connsiteX140" fmla="*/ 677826 w 2349795"/>
                <a:gd name="connsiteY140" fmla="*/ 1371600 h 1860222"/>
                <a:gd name="connsiteX141" fmla="*/ 699091 w 2349795"/>
                <a:gd name="connsiteY141" fmla="*/ 1384891 h 1860222"/>
                <a:gd name="connsiteX142" fmla="*/ 709723 w 2349795"/>
                <a:gd name="connsiteY142" fmla="*/ 1390207 h 1860222"/>
                <a:gd name="connsiteX143" fmla="*/ 723014 w 2349795"/>
                <a:gd name="connsiteY143" fmla="*/ 1398182 h 1860222"/>
                <a:gd name="connsiteX144" fmla="*/ 765544 w 2349795"/>
                <a:gd name="connsiteY144" fmla="*/ 1419447 h 1860222"/>
                <a:gd name="connsiteX145" fmla="*/ 781493 w 2349795"/>
                <a:gd name="connsiteY145" fmla="*/ 1424763 h 1860222"/>
                <a:gd name="connsiteX146" fmla="*/ 802758 w 2349795"/>
                <a:gd name="connsiteY146" fmla="*/ 1438054 h 1860222"/>
                <a:gd name="connsiteX147" fmla="*/ 821365 w 2349795"/>
                <a:gd name="connsiteY147" fmla="*/ 1446028 h 1860222"/>
                <a:gd name="connsiteX148" fmla="*/ 842630 w 2349795"/>
                <a:gd name="connsiteY148" fmla="*/ 1459319 h 1860222"/>
                <a:gd name="connsiteX149" fmla="*/ 869212 w 2349795"/>
                <a:gd name="connsiteY149" fmla="*/ 1472610 h 1860222"/>
                <a:gd name="connsiteX150" fmla="*/ 890477 w 2349795"/>
                <a:gd name="connsiteY150" fmla="*/ 1480584 h 1860222"/>
                <a:gd name="connsiteX151" fmla="*/ 906426 w 2349795"/>
                <a:gd name="connsiteY151" fmla="*/ 1491217 h 1860222"/>
                <a:gd name="connsiteX152" fmla="*/ 935665 w 2349795"/>
                <a:gd name="connsiteY152" fmla="*/ 1499191 h 1860222"/>
                <a:gd name="connsiteX153" fmla="*/ 967563 w 2349795"/>
                <a:gd name="connsiteY153" fmla="*/ 1515140 h 1860222"/>
                <a:gd name="connsiteX154" fmla="*/ 994144 w 2349795"/>
                <a:gd name="connsiteY154" fmla="*/ 1523114 h 1860222"/>
                <a:gd name="connsiteX155" fmla="*/ 1018067 w 2349795"/>
                <a:gd name="connsiteY155" fmla="*/ 1531089 h 1860222"/>
                <a:gd name="connsiteX156" fmla="*/ 1039333 w 2349795"/>
                <a:gd name="connsiteY156" fmla="*/ 1544379 h 1860222"/>
                <a:gd name="connsiteX157" fmla="*/ 1076546 w 2349795"/>
                <a:gd name="connsiteY157" fmla="*/ 1560328 h 1860222"/>
                <a:gd name="connsiteX158" fmla="*/ 1111102 w 2349795"/>
                <a:gd name="connsiteY158" fmla="*/ 1570961 h 1860222"/>
                <a:gd name="connsiteX159" fmla="*/ 1127051 w 2349795"/>
                <a:gd name="connsiteY159" fmla="*/ 1578935 h 1860222"/>
                <a:gd name="connsiteX160" fmla="*/ 1150974 w 2349795"/>
                <a:gd name="connsiteY160" fmla="*/ 1586910 h 1860222"/>
                <a:gd name="connsiteX161" fmla="*/ 1166923 w 2349795"/>
                <a:gd name="connsiteY161" fmla="*/ 1597542 h 1860222"/>
                <a:gd name="connsiteX162" fmla="*/ 1169581 w 2349795"/>
                <a:gd name="connsiteY162" fmla="*/ 1605517 h 1860222"/>
                <a:gd name="connsiteX163" fmla="*/ 1172240 w 2349795"/>
                <a:gd name="connsiteY163" fmla="*/ 1616149 h 1860222"/>
                <a:gd name="connsiteX164" fmla="*/ 1180214 w 2349795"/>
                <a:gd name="connsiteY164" fmla="*/ 1626782 h 1860222"/>
                <a:gd name="connsiteX165" fmla="*/ 1193505 w 2349795"/>
                <a:gd name="connsiteY165" fmla="*/ 1640072 h 1860222"/>
                <a:gd name="connsiteX166" fmla="*/ 1209453 w 2349795"/>
                <a:gd name="connsiteY166" fmla="*/ 1656021 h 1860222"/>
                <a:gd name="connsiteX167" fmla="*/ 1217428 w 2349795"/>
                <a:gd name="connsiteY167" fmla="*/ 1663996 h 1860222"/>
                <a:gd name="connsiteX168" fmla="*/ 1222744 w 2349795"/>
                <a:gd name="connsiteY168" fmla="*/ 1674628 h 1860222"/>
                <a:gd name="connsiteX169" fmla="*/ 1241351 w 2349795"/>
                <a:gd name="connsiteY169" fmla="*/ 1685261 h 1860222"/>
                <a:gd name="connsiteX170" fmla="*/ 1251984 w 2349795"/>
                <a:gd name="connsiteY170" fmla="*/ 1693235 h 1860222"/>
                <a:gd name="connsiteX171" fmla="*/ 1270591 w 2349795"/>
                <a:gd name="connsiteY171" fmla="*/ 1698552 h 1860222"/>
                <a:gd name="connsiteX172" fmla="*/ 1297172 w 2349795"/>
                <a:gd name="connsiteY172" fmla="*/ 1709184 h 1860222"/>
                <a:gd name="connsiteX173" fmla="*/ 1310463 w 2349795"/>
                <a:gd name="connsiteY173" fmla="*/ 1714500 h 1860222"/>
                <a:gd name="connsiteX174" fmla="*/ 1339702 w 2349795"/>
                <a:gd name="connsiteY174" fmla="*/ 1730449 h 1860222"/>
                <a:gd name="connsiteX175" fmla="*/ 1345019 w 2349795"/>
                <a:gd name="connsiteY175" fmla="*/ 1735765 h 1860222"/>
                <a:gd name="connsiteX176" fmla="*/ 1371600 w 2349795"/>
                <a:gd name="connsiteY176" fmla="*/ 1746398 h 1860222"/>
                <a:gd name="connsiteX177" fmla="*/ 1384891 w 2349795"/>
                <a:gd name="connsiteY177" fmla="*/ 1754372 h 1860222"/>
                <a:gd name="connsiteX178" fmla="*/ 1416788 w 2349795"/>
                <a:gd name="connsiteY178" fmla="*/ 1767663 h 1860222"/>
                <a:gd name="connsiteX179" fmla="*/ 1430079 w 2349795"/>
                <a:gd name="connsiteY179" fmla="*/ 1780954 h 1860222"/>
                <a:gd name="connsiteX180" fmla="*/ 1440712 w 2349795"/>
                <a:gd name="connsiteY180" fmla="*/ 1786270 h 1860222"/>
                <a:gd name="connsiteX181" fmla="*/ 1475267 w 2349795"/>
                <a:gd name="connsiteY181" fmla="*/ 1812852 h 1860222"/>
                <a:gd name="connsiteX182" fmla="*/ 1501849 w 2349795"/>
                <a:gd name="connsiteY182" fmla="*/ 1828800 h 1860222"/>
                <a:gd name="connsiteX183" fmla="*/ 1520456 w 2349795"/>
                <a:gd name="connsiteY183" fmla="*/ 1831459 h 1860222"/>
                <a:gd name="connsiteX184" fmla="*/ 1533746 w 2349795"/>
                <a:gd name="connsiteY184" fmla="*/ 1836775 h 1860222"/>
                <a:gd name="connsiteX185" fmla="*/ 1592226 w 2349795"/>
                <a:gd name="connsiteY185" fmla="*/ 1844749 h 1860222"/>
                <a:gd name="connsiteX186" fmla="*/ 1727791 w 2349795"/>
                <a:gd name="connsiteY186" fmla="*/ 1842091 h 1860222"/>
                <a:gd name="connsiteX187" fmla="*/ 1741081 w 2349795"/>
                <a:gd name="connsiteY187" fmla="*/ 1826142 h 1860222"/>
                <a:gd name="connsiteX188" fmla="*/ 1775637 w 2349795"/>
                <a:gd name="connsiteY188" fmla="*/ 1820826 h 1860222"/>
                <a:gd name="connsiteX189" fmla="*/ 1794244 w 2349795"/>
                <a:gd name="connsiteY189" fmla="*/ 1815510 h 1860222"/>
                <a:gd name="connsiteX190" fmla="*/ 1786270 w 2349795"/>
                <a:gd name="connsiteY190" fmla="*/ 1818168 h 1860222"/>
                <a:gd name="connsiteX191" fmla="*/ 1823484 w 2349795"/>
                <a:gd name="connsiteY191" fmla="*/ 1812852 h 1860222"/>
                <a:gd name="connsiteX192" fmla="*/ 1850065 w 2349795"/>
                <a:gd name="connsiteY192" fmla="*/ 1796903 h 1860222"/>
                <a:gd name="connsiteX193" fmla="*/ 1871330 w 2349795"/>
                <a:gd name="connsiteY193" fmla="*/ 1786270 h 1860222"/>
                <a:gd name="connsiteX194" fmla="*/ 1879305 w 2349795"/>
                <a:gd name="connsiteY194" fmla="*/ 1780954 h 1860222"/>
                <a:gd name="connsiteX195" fmla="*/ 1887279 w 2349795"/>
                <a:gd name="connsiteY195" fmla="*/ 1770321 h 1860222"/>
                <a:gd name="connsiteX196" fmla="*/ 1940442 w 2349795"/>
                <a:gd name="connsiteY196" fmla="*/ 1754372 h 1860222"/>
                <a:gd name="connsiteX197" fmla="*/ 1959049 w 2349795"/>
                <a:gd name="connsiteY197" fmla="*/ 1743740 h 1860222"/>
                <a:gd name="connsiteX198" fmla="*/ 1969681 w 2349795"/>
                <a:gd name="connsiteY198" fmla="*/ 1733107 h 1860222"/>
                <a:gd name="connsiteX199" fmla="*/ 1982972 w 2349795"/>
                <a:gd name="connsiteY199" fmla="*/ 1722475 h 1860222"/>
                <a:gd name="connsiteX200" fmla="*/ 2001579 w 2349795"/>
                <a:gd name="connsiteY200" fmla="*/ 1695893 h 1860222"/>
                <a:gd name="connsiteX201" fmla="*/ 2014870 w 2349795"/>
                <a:gd name="connsiteY201" fmla="*/ 1679945 h 1860222"/>
                <a:gd name="connsiteX202" fmla="*/ 2038793 w 2349795"/>
                <a:gd name="connsiteY202" fmla="*/ 1663996 h 1860222"/>
                <a:gd name="connsiteX203" fmla="*/ 2044109 w 2349795"/>
                <a:gd name="connsiteY203" fmla="*/ 1658679 h 1860222"/>
                <a:gd name="connsiteX204" fmla="*/ 2054742 w 2349795"/>
                <a:gd name="connsiteY204" fmla="*/ 1653363 h 1860222"/>
                <a:gd name="connsiteX205" fmla="*/ 2060058 w 2349795"/>
                <a:gd name="connsiteY205" fmla="*/ 1642731 h 1860222"/>
                <a:gd name="connsiteX206" fmla="*/ 2073349 w 2349795"/>
                <a:gd name="connsiteY206" fmla="*/ 1634756 h 1860222"/>
                <a:gd name="connsiteX207" fmla="*/ 2094614 w 2349795"/>
                <a:gd name="connsiteY207" fmla="*/ 1621465 h 1860222"/>
                <a:gd name="connsiteX208" fmla="*/ 2107905 w 2349795"/>
                <a:gd name="connsiteY208" fmla="*/ 1610833 h 1860222"/>
                <a:gd name="connsiteX209" fmla="*/ 2115879 w 2349795"/>
                <a:gd name="connsiteY209" fmla="*/ 1605517 h 1860222"/>
                <a:gd name="connsiteX210" fmla="*/ 2121195 w 2349795"/>
                <a:gd name="connsiteY210" fmla="*/ 1594884 h 1860222"/>
                <a:gd name="connsiteX211" fmla="*/ 2129170 w 2349795"/>
                <a:gd name="connsiteY211" fmla="*/ 1589568 h 1860222"/>
                <a:gd name="connsiteX212" fmla="*/ 2158409 w 2349795"/>
                <a:gd name="connsiteY212" fmla="*/ 1565645 h 1860222"/>
                <a:gd name="connsiteX213" fmla="*/ 2171700 w 2349795"/>
                <a:gd name="connsiteY213" fmla="*/ 1552354 h 1860222"/>
                <a:gd name="connsiteX214" fmla="*/ 2179674 w 2349795"/>
                <a:gd name="connsiteY214" fmla="*/ 1539063 h 1860222"/>
                <a:gd name="connsiteX215" fmla="*/ 2195623 w 2349795"/>
                <a:gd name="connsiteY215" fmla="*/ 1528431 h 1860222"/>
                <a:gd name="connsiteX216" fmla="*/ 2216888 w 2349795"/>
                <a:gd name="connsiteY216" fmla="*/ 1496533 h 1860222"/>
                <a:gd name="connsiteX217" fmla="*/ 2232837 w 2349795"/>
                <a:gd name="connsiteY217" fmla="*/ 1483242 h 1860222"/>
                <a:gd name="connsiteX218" fmla="*/ 2238153 w 2349795"/>
                <a:gd name="connsiteY218" fmla="*/ 1472610 h 1860222"/>
                <a:gd name="connsiteX219" fmla="*/ 2254102 w 2349795"/>
                <a:gd name="connsiteY219" fmla="*/ 1451345 h 1860222"/>
                <a:gd name="connsiteX220" fmla="*/ 2286000 w 2349795"/>
                <a:gd name="connsiteY220" fmla="*/ 1416789 h 1860222"/>
                <a:gd name="connsiteX221" fmla="*/ 2299291 w 2349795"/>
                <a:gd name="connsiteY221" fmla="*/ 1390207 h 1860222"/>
                <a:gd name="connsiteX222" fmla="*/ 2315240 w 2349795"/>
                <a:gd name="connsiteY222" fmla="*/ 1360968 h 1860222"/>
                <a:gd name="connsiteX223" fmla="*/ 2331188 w 2349795"/>
                <a:gd name="connsiteY223" fmla="*/ 1331728 h 1860222"/>
                <a:gd name="connsiteX224" fmla="*/ 2333846 w 2349795"/>
                <a:gd name="connsiteY224" fmla="*/ 1315779 h 1860222"/>
                <a:gd name="connsiteX225" fmla="*/ 2336505 w 2349795"/>
                <a:gd name="connsiteY225" fmla="*/ 1307805 h 1860222"/>
                <a:gd name="connsiteX226" fmla="*/ 2341821 w 2349795"/>
                <a:gd name="connsiteY226" fmla="*/ 1273249 h 1860222"/>
                <a:gd name="connsiteX227" fmla="*/ 2349795 w 2349795"/>
                <a:gd name="connsiteY227" fmla="*/ 1089838 h 1860222"/>
                <a:gd name="connsiteX228" fmla="*/ 2344479 w 2349795"/>
                <a:gd name="connsiteY228" fmla="*/ 930349 h 1860222"/>
                <a:gd name="connsiteX229" fmla="*/ 2339163 w 2349795"/>
                <a:gd name="connsiteY229" fmla="*/ 911742 h 1860222"/>
                <a:gd name="connsiteX230" fmla="*/ 2323214 w 2349795"/>
                <a:gd name="connsiteY230" fmla="*/ 861238 h 1860222"/>
                <a:gd name="connsiteX231" fmla="*/ 2315240 w 2349795"/>
                <a:gd name="connsiteY231" fmla="*/ 810733 h 1860222"/>
                <a:gd name="connsiteX232" fmla="*/ 2304607 w 2349795"/>
                <a:gd name="connsiteY232" fmla="*/ 786810 h 1860222"/>
                <a:gd name="connsiteX233" fmla="*/ 2299291 w 2349795"/>
                <a:gd name="connsiteY233" fmla="*/ 773519 h 1860222"/>
                <a:gd name="connsiteX234" fmla="*/ 2293974 w 2349795"/>
                <a:gd name="connsiteY234" fmla="*/ 757570 h 1860222"/>
                <a:gd name="connsiteX235" fmla="*/ 2283342 w 2349795"/>
                <a:gd name="connsiteY235" fmla="*/ 738963 h 1860222"/>
                <a:gd name="connsiteX236" fmla="*/ 2286000 w 2349795"/>
                <a:gd name="connsiteY236" fmla="*/ 701749 h 1860222"/>
                <a:gd name="connsiteX0" fmla="*/ 2286000 w 2349795"/>
                <a:gd name="connsiteY0" fmla="*/ 701749 h 1860222"/>
                <a:gd name="connsiteX1" fmla="*/ 2270051 w 2349795"/>
                <a:gd name="connsiteY1" fmla="*/ 648586 h 1860222"/>
                <a:gd name="connsiteX2" fmla="*/ 2259419 w 2349795"/>
                <a:gd name="connsiteY2" fmla="*/ 629979 h 1860222"/>
                <a:gd name="connsiteX3" fmla="*/ 2243470 w 2349795"/>
                <a:gd name="connsiteY3" fmla="*/ 608714 h 1860222"/>
                <a:gd name="connsiteX4" fmla="*/ 2235495 w 2349795"/>
                <a:gd name="connsiteY4" fmla="*/ 592765 h 1860222"/>
                <a:gd name="connsiteX5" fmla="*/ 2224863 w 2349795"/>
                <a:gd name="connsiteY5" fmla="*/ 579475 h 1860222"/>
                <a:gd name="connsiteX6" fmla="*/ 2214230 w 2349795"/>
                <a:gd name="connsiteY6" fmla="*/ 555552 h 1860222"/>
                <a:gd name="connsiteX7" fmla="*/ 2208914 w 2349795"/>
                <a:gd name="connsiteY7" fmla="*/ 544919 h 1860222"/>
                <a:gd name="connsiteX8" fmla="*/ 2203598 w 2349795"/>
                <a:gd name="connsiteY8" fmla="*/ 531628 h 1860222"/>
                <a:gd name="connsiteX9" fmla="*/ 2190307 w 2349795"/>
                <a:gd name="connsiteY9" fmla="*/ 515679 h 1860222"/>
                <a:gd name="connsiteX10" fmla="*/ 2177016 w 2349795"/>
                <a:gd name="connsiteY10" fmla="*/ 502389 h 1860222"/>
                <a:gd name="connsiteX11" fmla="*/ 2163726 w 2349795"/>
                <a:gd name="connsiteY11" fmla="*/ 483782 h 1860222"/>
                <a:gd name="connsiteX12" fmla="*/ 2158409 w 2349795"/>
                <a:gd name="connsiteY12" fmla="*/ 473149 h 1860222"/>
                <a:gd name="connsiteX13" fmla="*/ 2145119 w 2349795"/>
                <a:gd name="connsiteY13" fmla="*/ 465175 h 1860222"/>
                <a:gd name="connsiteX14" fmla="*/ 2134486 w 2349795"/>
                <a:gd name="connsiteY14" fmla="*/ 449226 h 1860222"/>
                <a:gd name="connsiteX15" fmla="*/ 2123853 w 2349795"/>
                <a:gd name="connsiteY15" fmla="*/ 427961 h 1860222"/>
                <a:gd name="connsiteX16" fmla="*/ 2115879 w 2349795"/>
                <a:gd name="connsiteY16" fmla="*/ 417328 h 1860222"/>
                <a:gd name="connsiteX17" fmla="*/ 2110563 w 2349795"/>
                <a:gd name="connsiteY17" fmla="*/ 409354 h 1860222"/>
                <a:gd name="connsiteX18" fmla="*/ 2099930 w 2349795"/>
                <a:gd name="connsiteY18" fmla="*/ 398721 h 1860222"/>
                <a:gd name="connsiteX19" fmla="*/ 2094614 w 2349795"/>
                <a:gd name="connsiteY19" fmla="*/ 380114 h 1860222"/>
                <a:gd name="connsiteX20" fmla="*/ 2068033 w 2349795"/>
                <a:gd name="connsiteY20" fmla="*/ 353533 h 1860222"/>
                <a:gd name="connsiteX21" fmla="*/ 2062716 w 2349795"/>
                <a:gd name="connsiteY21" fmla="*/ 348217 h 1860222"/>
                <a:gd name="connsiteX22" fmla="*/ 2052084 w 2349795"/>
                <a:gd name="connsiteY22" fmla="*/ 334926 h 1860222"/>
                <a:gd name="connsiteX23" fmla="*/ 2041451 w 2349795"/>
                <a:gd name="connsiteY23" fmla="*/ 326952 h 1860222"/>
                <a:gd name="connsiteX24" fmla="*/ 2022844 w 2349795"/>
                <a:gd name="connsiteY24" fmla="*/ 300370 h 1860222"/>
                <a:gd name="connsiteX25" fmla="*/ 2009553 w 2349795"/>
                <a:gd name="connsiteY25" fmla="*/ 289738 h 1860222"/>
                <a:gd name="connsiteX26" fmla="*/ 1996263 w 2349795"/>
                <a:gd name="connsiteY26" fmla="*/ 268472 h 1860222"/>
                <a:gd name="connsiteX27" fmla="*/ 1985630 w 2349795"/>
                <a:gd name="connsiteY27" fmla="*/ 263156 h 1860222"/>
                <a:gd name="connsiteX28" fmla="*/ 1964365 w 2349795"/>
                <a:gd name="connsiteY28" fmla="*/ 241891 h 1860222"/>
                <a:gd name="connsiteX29" fmla="*/ 1937784 w 2349795"/>
                <a:gd name="connsiteY29" fmla="*/ 228600 h 1860222"/>
                <a:gd name="connsiteX30" fmla="*/ 1932467 w 2349795"/>
                <a:gd name="connsiteY30" fmla="*/ 223284 h 1860222"/>
                <a:gd name="connsiteX31" fmla="*/ 1916519 w 2349795"/>
                <a:gd name="connsiteY31" fmla="*/ 217968 h 1860222"/>
                <a:gd name="connsiteX32" fmla="*/ 1905886 w 2349795"/>
                <a:gd name="connsiteY32" fmla="*/ 207335 h 1860222"/>
                <a:gd name="connsiteX33" fmla="*/ 1895253 w 2349795"/>
                <a:gd name="connsiteY33" fmla="*/ 202019 h 1860222"/>
                <a:gd name="connsiteX34" fmla="*/ 1873988 w 2349795"/>
                <a:gd name="connsiteY34" fmla="*/ 186070 h 1860222"/>
                <a:gd name="connsiteX35" fmla="*/ 1860698 w 2349795"/>
                <a:gd name="connsiteY35" fmla="*/ 170121 h 1860222"/>
                <a:gd name="connsiteX36" fmla="*/ 1844749 w 2349795"/>
                <a:gd name="connsiteY36" fmla="*/ 159489 h 1860222"/>
                <a:gd name="connsiteX37" fmla="*/ 1815509 w 2349795"/>
                <a:gd name="connsiteY37" fmla="*/ 138224 h 1860222"/>
                <a:gd name="connsiteX38" fmla="*/ 1804877 w 2349795"/>
                <a:gd name="connsiteY38" fmla="*/ 132907 h 1860222"/>
                <a:gd name="connsiteX39" fmla="*/ 1772979 w 2349795"/>
                <a:gd name="connsiteY39" fmla="*/ 111642 h 1860222"/>
                <a:gd name="connsiteX40" fmla="*/ 1751714 w 2349795"/>
                <a:gd name="connsiteY40" fmla="*/ 90377 h 1860222"/>
                <a:gd name="connsiteX41" fmla="*/ 1717158 w 2349795"/>
                <a:gd name="connsiteY41" fmla="*/ 85061 h 1860222"/>
                <a:gd name="connsiteX42" fmla="*/ 1698551 w 2349795"/>
                <a:gd name="connsiteY42" fmla="*/ 79745 h 1860222"/>
                <a:gd name="connsiteX43" fmla="*/ 1671970 w 2349795"/>
                <a:gd name="connsiteY43" fmla="*/ 74428 h 1860222"/>
                <a:gd name="connsiteX44" fmla="*/ 1650705 w 2349795"/>
                <a:gd name="connsiteY44" fmla="*/ 69112 h 1860222"/>
                <a:gd name="connsiteX45" fmla="*/ 1637414 w 2349795"/>
                <a:gd name="connsiteY45" fmla="*/ 63796 h 1860222"/>
                <a:gd name="connsiteX46" fmla="*/ 1578935 w 2349795"/>
                <a:gd name="connsiteY46" fmla="*/ 58479 h 1860222"/>
                <a:gd name="connsiteX47" fmla="*/ 1528430 w 2349795"/>
                <a:gd name="connsiteY47" fmla="*/ 42531 h 1860222"/>
                <a:gd name="connsiteX48" fmla="*/ 1512481 w 2349795"/>
                <a:gd name="connsiteY48" fmla="*/ 34556 h 1860222"/>
                <a:gd name="connsiteX49" fmla="*/ 1496533 w 2349795"/>
                <a:gd name="connsiteY49" fmla="*/ 18607 h 1860222"/>
                <a:gd name="connsiteX50" fmla="*/ 1485900 w 2349795"/>
                <a:gd name="connsiteY50" fmla="*/ 15949 h 1860222"/>
                <a:gd name="connsiteX51" fmla="*/ 1454002 w 2349795"/>
                <a:gd name="connsiteY51" fmla="*/ 5317 h 1860222"/>
                <a:gd name="connsiteX52" fmla="*/ 1430079 w 2349795"/>
                <a:gd name="connsiteY52" fmla="*/ 0 h 1860222"/>
                <a:gd name="connsiteX53" fmla="*/ 1262616 w 2349795"/>
                <a:gd name="connsiteY53" fmla="*/ 5317 h 1860222"/>
                <a:gd name="connsiteX54" fmla="*/ 1254642 w 2349795"/>
                <a:gd name="connsiteY54" fmla="*/ 7975 h 1860222"/>
                <a:gd name="connsiteX55" fmla="*/ 1241351 w 2349795"/>
                <a:gd name="connsiteY55" fmla="*/ 13291 h 1860222"/>
                <a:gd name="connsiteX56" fmla="*/ 1206795 w 2349795"/>
                <a:gd name="connsiteY56" fmla="*/ 21265 h 1860222"/>
                <a:gd name="connsiteX57" fmla="*/ 1158949 w 2349795"/>
                <a:gd name="connsiteY57" fmla="*/ 29240 h 1860222"/>
                <a:gd name="connsiteX58" fmla="*/ 1132367 w 2349795"/>
                <a:gd name="connsiteY58" fmla="*/ 34556 h 1860222"/>
                <a:gd name="connsiteX59" fmla="*/ 1116419 w 2349795"/>
                <a:gd name="connsiteY59" fmla="*/ 37214 h 1860222"/>
                <a:gd name="connsiteX60" fmla="*/ 1108444 w 2349795"/>
                <a:gd name="connsiteY60" fmla="*/ 39872 h 1860222"/>
                <a:gd name="connsiteX61" fmla="*/ 1095153 w 2349795"/>
                <a:gd name="connsiteY61" fmla="*/ 42531 h 1860222"/>
                <a:gd name="connsiteX62" fmla="*/ 1065914 w 2349795"/>
                <a:gd name="connsiteY62" fmla="*/ 53163 h 1860222"/>
                <a:gd name="connsiteX63" fmla="*/ 1041991 w 2349795"/>
                <a:gd name="connsiteY63" fmla="*/ 61138 h 1860222"/>
                <a:gd name="connsiteX64" fmla="*/ 1026042 w 2349795"/>
                <a:gd name="connsiteY64" fmla="*/ 66454 h 1860222"/>
                <a:gd name="connsiteX65" fmla="*/ 1004777 w 2349795"/>
                <a:gd name="connsiteY65" fmla="*/ 74428 h 1860222"/>
                <a:gd name="connsiteX66" fmla="*/ 988828 w 2349795"/>
                <a:gd name="connsiteY66" fmla="*/ 82403 h 1860222"/>
                <a:gd name="connsiteX67" fmla="*/ 951614 w 2349795"/>
                <a:gd name="connsiteY67" fmla="*/ 93035 h 1860222"/>
                <a:gd name="connsiteX68" fmla="*/ 935665 w 2349795"/>
                <a:gd name="connsiteY68" fmla="*/ 98352 h 1860222"/>
                <a:gd name="connsiteX69" fmla="*/ 927691 w 2349795"/>
                <a:gd name="connsiteY69" fmla="*/ 103668 h 1860222"/>
                <a:gd name="connsiteX70" fmla="*/ 903767 w 2349795"/>
                <a:gd name="connsiteY70" fmla="*/ 108984 h 1860222"/>
                <a:gd name="connsiteX71" fmla="*/ 882502 w 2349795"/>
                <a:gd name="connsiteY71" fmla="*/ 116959 h 1860222"/>
                <a:gd name="connsiteX72" fmla="*/ 847946 w 2349795"/>
                <a:gd name="connsiteY72" fmla="*/ 124933 h 1860222"/>
                <a:gd name="connsiteX73" fmla="*/ 829340 w 2349795"/>
                <a:gd name="connsiteY73" fmla="*/ 130249 h 1860222"/>
                <a:gd name="connsiteX74" fmla="*/ 813391 w 2349795"/>
                <a:gd name="connsiteY74" fmla="*/ 138224 h 1860222"/>
                <a:gd name="connsiteX75" fmla="*/ 794784 w 2349795"/>
                <a:gd name="connsiteY75" fmla="*/ 140882 h 1860222"/>
                <a:gd name="connsiteX76" fmla="*/ 781493 w 2349795"/>
                <a:gd name="connsiteY76" fmla="*/ 143540 h 1860222"/>
                <a:gd name="connsiteX77" fmla="*/ 757570 w 2349795"/>
                <a:gd name="connsiteY77" fmla="*/ 154172 h 1860222"/>
                <a:gd name="connsiteX78" fmla="*/ 725672 w 2349795"/>
                <a:gd name="connsiteY78" fmla="*/ 170121 h 1860222"/>
                <a:gd name="connsiteX79" fmla="*/ 712381 w 2349795"/>
                <a:gd name="connsiteY79" fmla="*/ 175438 h 1860222"/>
                <a:gd name="connsiteX80" fmla="*/ 704407 w 2349795"/>
                <a:gd name="connsiteY80" fmla="*/ 180754 h 1860222"/>
                <a:gd name="connsiteX81" fmla="*/ 669851 w 2349795"/>
                <a:gd name="connsiteY81" fmla="*/ 194045 h 1860222"/>
                <a:gd name="connsiteX82" fmla="*/ 643270 w 2349795"/>
                <a:gd name="connsiteY82" fmla="*/ 204677 h 1860222"/>
                <a:gd name="connsiteX83" fmla="*/ 632637 w 2349795"/>
                <a:gd name="connsiteY83" fmla="*/ 209993 h 1860222"/>
                <a:gd name="connsiteX84" fmla="*/ 606056 w 2349795"/>
                <a:gd name="connsiteY84" fmla="*/ 215310 h 1860222"/>
                <a:gd name="connsiteX85" fmla="*/ 563526 w 2349795"/>
                <a:gd name="connsiteY85" fmla="*/ 228600 h 1860222"/>
                <a:gd name="connsiteX86" fmla="*/ 544919 w 2349795"/>
                <a:gd name="connsiteY86" fmla="*/ 233917 h 1860222"/>
                <a:gd name="connsiteX87" fmla="*/ 526312 w 2349795"/>
                <a:gd name="connsiteY87" fmla="*/ 241891 h 1860222"/>
                <a:gd name="connsiteX88" fmla="*/ 510363 w 2349795"/>
                <a:gd name="connsiteY88" fmla="*/ 252524 h 1860222"/>
                <a:gd name="connsiteX89" fmla="*/ 491756 w 2349795"/>
                <a:gd name="connsiteY89" fmla="*/ 257840 h 1860222"/>
                <a:gd name="connsiteX90" fmla="*/ 462516 w 2349795"/>
                <a:gd name="connsiteY90" fmla="*/ 273789 h 1860222"/>
                <a:gd name="connsiteX91" fmla="*/ 441251 w 2349795"/>
                <a:gd name="connsiteY91" fmla="*/ 281763 h 1860222"/>
                <a:gd name="connsiteX92" fmla="*/ 427960 w 2349795"/>
                <a:gd name="connsiteY92" fmla="*/ 289738 h 1860222"/>
                <a:gd name="connsiteX93" fmla="*/ 412012 w 2349795"/>
                <a:gd name="connsiteY93" fmla="*/ 297712 h 1860222"/>
                <a:gd name="connsiteX94" fmla="*/ 382772 w 2349795"/>
                <a:gd name="connsiteY94" fmla="*/ 316319 h 1860222"/>
                <a:gd name="connsiteX95" fmla="*/ 372140 w 2349795"/>
                <a:gd name="connsiteY95" fmla="*/ 321635 h 1860222"/>
                <a:gd name="connsiteX96" fmla="*/ 356191 w 2349795"/>
                <a:gd name="connsiteY96" fmla="*/ 332268 h 1860222"/>
                <a:gd name="connsiteX97" fmla="*/ 342900 w 2349795"/>
                <a:gd name="connsiteY97" fmla="*/ 340242 h 1860222"/>
                <a:gd name="connsiteX98" fmla="*/ 303028 w 2349795"/>
                <a:gd name="connsiteY98" fmla="*/ 382772 h 1860222"/>
                <a:gd name="connsiteX99" fmla="*/ 287079 w 2349795"/>
                <a:gd name="connsiteY99" fmla="*/ 396063 h 1860222"/>
                <a:gd name="connsiteX100" fmla="*/ 225341 w 2349795"/>
                <a:gd name="connsiteY100" fmla="*/ 488155 h 1860222"/>
                <a:gd name="connsiteX101" fmla="*/ 175237 w 2349795"/>
                <a:gd name="connsiteY101" fmla="*/ 572872 h 1860222"/>
                <a:gd name="connsiteX102" fmla="*/ 142796 w 2349795"/>
                <a:gd name="connsiteY102" fmla="*/ 650959 h 1860222"/>
                <a:gd name="connsiteX103" fmla="*/ 110042 w 2349795"/>
                <a:gd name="connsiteY103" fmla="*/ 733875 h 1860222"/>
                <a:gd name="connsiteX104" fmla="*/ 79401 w 2349795"/>
                <a:gd name="connsiteY104" fmla="*/ 785523 h 1860222"/>
                <a:gd name="connsiteX105" fmla="*/ 43388 w 2349795"/>
                <a:gd name="connsiteY105" fmla="*/ 820965 h 1860222"/>
                <a:gd name="connsiteX106" fmla="*/ 0 w 2349795"/>
                <a:gd name="connsiteY106" fmla="*/ 842631 h 1860222"/>
                <a:gd name="connsiteX107" fmla="*/ 15949 w 2349795"/>
                <a:gd name="connsiteY107" fmla="*/ 861238 h 1860222"/>
                <a:gd name="connsiteX108" fmla="*/ 42530 w 2349795"/>
                <a:gd name="connsiteY108" fmla="*/ 890477 h 1860222"/>
                <a:gd name="connsiteX109" fmla="*/ 58479 w 2349795"/>
                <a:gd name="connsiteY109" fmla="*/ 901110 h 1860222"/>
                <a:gd name="connsiteX110" fmla="*/ 71770 w 2349795"/>
                <a:gd name="connsiteY110" fmla="*/ 914400 h 1860222"/>
                <a:gd name="connsiteX111" fmla="*/ 85060 w 2349795"/>
                <a:gd name="connsiteY111" fmla="*/ 922375 h 1860222"/>
                <a:gd name="connsiteX112" fmla="*/ 93035 w 2349795"/>
                <a:gd name="connsiteY112" fmla="*/ 930349 h 1860222"/>
                <a:gd name="connsiteX113" fmla="*/ 108984 w 2349795"/>
                <a:gd name="connsiteY113" fmla="*/ 940982 h 1860222"/>
                <a:gd name="connsiteX114" fmla="*/ 156830 w 2349795"/>
                <a:gd name="connsiteY114" fmla="*/ 986170 h 1860222"/>
                <a:gd name="connsiteX115" fmla="*/ 207335 w 2349795"/>
                <a:gd name="connsiteY115" fmla="*/ 1002119 h 1860222"/>
                <a:gd name="connsiteX116" fmla="*/ 220626 w 2349795"/>
                <a:gd name="connsiteY116" fmla="*/ 1015410 h 1860222"/>
                <a:gd name="connsiteX117" fmla="*/ 257840 w 2349795"/>
                <a:gd name="connsiteY117" fmla="*/ 1036675 h 1860222"/>
                <a:gd name="connsiteX118" fmla="*/ 268472 w 2349795"/>
                <a:gd name="connsiteY118" fmla="*/ 1047307 h 1860222"/>
                <a:gd name="connsiteX119" fmla="*/ 287079 w 2349795"/>
                <a:gd name="connsiteY119" fmla="*/ 1068572 h 1860222"/>
                <a:gd name="connsiteX120" fmla="*/ 321635 w 2349795"/>
                <a:gd name="connsiteY120" fmla="*/ 1100470 h 1860222"/>
                <a:gd name="connsiteX121" fmla="*/ 332267 w 2349795"/>
                <a:gd name="connsiteY121" fmla="*/ 1111103 h 1860222"/>
                <a:gd name="connsiteX122" fmla="*/ 340242 w 2349795"/>
                <a:gd name="connsiteY122" fmla="*/ 1121735 h 1860222"/>
                <a:gd name="connsiteX123" fmla="*/ 353533 w 2349795"/>
                <a:gd name="connsiteY123" fmla="*/ 1132368 h 1860222"/>
                <a:gd name="connsiteX124" fmla="*/ 369481 w 2349795"/>
                <a:gd name="connsiteY124" fmla="*/ 1148317 h 1860222"/>
                <a:gd name="connsiteX125" fmla="*/ 382772 w 2349795"/>
                <a:gd name="connsiteY125" fmla="*/ 1161607 h 1860222"/>
                <a:gd name="connsiteX126" fmla="*/ 414670 w 2349795"/>
                <a:gd name="connsiteY126" fmla="*/ 1185531 h 1860222"/>
                <a:gd name="connsiteX127" fmla="*/ 433277 w 2349795"/>
                <a:gd name="connsiteY127" fmla="*/ 1206796 h 1860222"/>
                <a:gd name="connsiteX128" fmla="*/ 441251 w 2349795"/>
                <a:gd name="connsiteY128" fmla="*/ 1212112 h 1860222"/>
                <a:gd name="connsiteX129" fmla="*/ 454542 w 2349795"/>
                <a:gd name="connsiteY129" fmla="*/ 1228061 h 1860222"/>
                <a:gd name="connsiteX130" fmla="*/ 470491 w 2349795"/>
                <a:gd name="connsiteY130" fmla="*/ 1241352 h 1860222"/>
                <a:gd name="connsiteX131" fmla="*/ 497072 w 2349795"/>
                <a:gd name="connsiteY131" fmla="*/ 1265275 h 1860222"/>
                <a:gd name="connsiteX132" fmla="*/ 531628 w 2349795"/>
                <a:gd name="connsiteY132" fmla="*/ 1281224 h 1860222"/>
                <a:gd name="connsiteX133" fmla="*/ 550235 w 2349795"/>
                <a:gd name="connsiteY133" fmla="*/ 1294514 h 1860222"/>
                <a:gd name="connsiteX134" fmla="*/ 563526 w 2349795"/>
                <a:gd name="connsiteY134" fmla="*/ 1305147 h 1860222"/>
                <a:gd name="connsiteX135" fmla="*/ 571500 w 2349795"/>
                <a:gd name="connsiteY135" fmla="*/ 1307805 h 1860222"/>
                <a:gd name="connsiteX136" fmla="*/ 595423 w 2349795"/>
                <a:gd name="connsiteY136" fmla="*/ 1323754 h 1860222"/>
                <a:gd name="connsiteX137" fmla="*/ 600740 w 2349795"/>
                <a:gd name="connsiteY137" fmla="*/ 1331728 h 1860222"/>
                <a:gd name="connsiteX138" fmla="*/ 627321 w 2349795"/>
                <a:gd name="connsiteY138" fmla="*/ 1345019 h 1860222"/>
                <a:gd name="connsiteX139" fmla="*/ 677826 w 2349795"/>
                <a:gd name="connsiteY139" fmla="*/ 1371600 h 1860222"/>
                <a:gd name="connsiteX140" fmla="*/ 699091 w 2349795"/>
                <a:gd name="connsiteY140" fmla="*/ 1384891 h 1860222"/>
                <a:gd name="connsiteX141" fmla="*/ 709723 w 2349795"/>
                <a:gd name="connsiteY141" fmla="*/ 1390207 h 1860222"/>
                <a:gd name="connsiteX142" fmla="*/ 723014 w 2349795"/>
                <a:gd name="connsiteY142" fmla="*/ 1398182 h 1860222"/>
                <a:gd name="connsiteX143" fmla="*/ 765544 w 2349795"/>
                <a:gd name="connsiteY143" fmla="*/ 1419447 h 1860222"/>
                <a:gd name="connsiteX144" fmla="*/ 781493 w 2349795"/>
                <a:gd name="connsiteY144" fmla="*/ 1424763 h 1860222"/>
                <a:gd name="connsiteX145" fmla="*/ 802758 w 2349795"/>
                <a:gd name="connsiteY145" fmla="*/ 1438054 h 1860222"/>
                <a:gd name="connsiteX146" fmla="*/ 821365 w 2349795"/>
                <a:gd name="connsiteY146" fmla="*/ 1446028 h 1860222"/>
                <a:gd name="connsiteX147" fmla="*/ 842630 w 2349795"/>
                <a:gd name="connsiteY147" fmla="*/ 1459319 h 1860222"/>
                <a:gd name="connsiteX148" fmla="*/ 869212 w 2349795"/>
                <a:gd name="connsiteY148" fmla="*/ 1472610 h 1860222"/>
                <a:gd name="connsiteX149" fmla="*/ 890477 w 2349795"/>
                <a:gd name="connsiteY149" fmla="*/ 1480584 h 1860222"/>
                <a:gd name="connsiteX150" fmla="*/ 906426 w 2349795"/>
                <a:gd name="connsiteY150" fmla="*/ 1491217 h 1860222"/>
                <a:gd name="connsiteX151" fmla="*/ 935665 w 2349795"/>
                <a:gd name="connsiteY151" fmla="*/ 1499191 h 1860222"/>
                <a:gd name="connsiteX152" fmla="*/ 967563 w 2349795"/>
                <a:gd name="connsiteY152" fmla="*/ 1515140 h 1860222"/>
                <a:gd name="connsiteX153" fmla="*/ 994144 w 2349795"/>
                <a:gd name="connsiteY153" fmla="*/ 1523114 h 1860222"/>
                <a:gd name="connsiteX154" fmla="*/ 1018067 w 2349795"/>
                <a:gd name="connsiteY154" fmla="*/ 1531089 h 1860222"/>
                <a:gd name="connsiteX155" fmla="*/ 1039333 w 2349795"/>
                <a:gd name="connsiteY155" fmla="*/ 1544379 h 1860222"/>
                <a:gd name="connsiteX156" fmla="*/ 1076546 w 2349795"/>
                <a:gd name="connsiteY156" fmla="*/ 1560328 h 1860222"/>
                <a:gd name="connsiteX157" fmla="*/ 1111102 w 2349795"/>
                <a:gd name="connsiteY157" fmla="*/ 1570961 h 1860222"/>
                <a:gd name="connsiteX158" fmla="*/ 1127051 w 2349795"/>
                <a:gd name="connsiteY158" fmla="*/ 1578935 h 1860222"/>
                <a:gd name="connsiteX159" fmla="*/ 1150974 w 2349795"/>
                <a:gd name="connsiteY159" fmla="*/ 1586910 h 1860222"/>
                <a:gd name="connsiteX160" fmla="*/ 1166923 w 2349795"/>
                <a:gd name="connsiteY160" fmla="*/ 1597542 h 1860222"/>
                <a:gd name="connsiteX161" fmla="*/ 1169581 w 2349795"/>
                <a:gd name="connsiteY161" fmla="*/ 1605517 h 1860222"/>
                <a:gd name="connsiteX162" fmla="*/ 1172240 w 2349795"/>
                <a:gd name="connsiteY162" fmla="*/ 1616149 h 1860222"/>
                <a:gd name="connsiteX163" fmla="*/ 1180214 w 2349795"/>
                <a:gd name="connsiteY163" fmla="*/ 1626782 h 1860222"/>
                <a:gd name="connsiteX164" fmla="*/ 1193505 w 2349795"/>
                <a:gd name="connsiteY164" fmla="*/ 1640072 h 1860222"/>
                <a:gd name="connsiteX165" fmla="*/ 1209453 w 2349795"/>
                <a:gd name="connsiteY165" fmla="*/ 1656021 h 1860222"/>
                <a:gd name="connsiteX166" fmla="*/ 1217428 w 2349795"/>
                <a:gd name="connsiteY166" fmla="*/ 1663996 h 1860222"/>
                <a:gd name="connsiteX167" fmla="*/ 1222744 w 2349795"/>
                <a:gd name="connsiteY167" fmla="*/ 1674628 h 1860222"/>
                <a:gd name="connsiteX168" fmla="*/ 1241351 w 2349795"/>
                <a:gd name="connsiteY168" fmla="*/ 1685261 h 1860222"/>
                <a:gd name="connsiteX169" fmla="*/ 1251984 w 2349795"/>
                <a:gd name="connsiteY169" fmla="*/ 1693235 h 1860222"/>
                <a:gd name="connsiteX170" fmla="*/ 1270591 w 2349795"/>
                <a:gd name="connsiteY170" fmla="*/ 1698552 h 1860222"/>
                <a:gd name="connsiteX171" fmla="*/ 1297172 w 2349795"/>
                <a:gd name="connsiteY171" fmla="*/ 1709184 h 1860222"/>
                <a:gd name="connsiteX172" fmla="*/ 1310463 w 2349795"/>
                <a:gd name="connsiteY172" fmla="*/ 1714500 h 1860222"/>
                <a:gd name="connsiteX173" fmla="*/ 1339702 w 2349795"/>
                <a:gd name="connsiteY173" fmla="*/ 1730449 h 1860222"/>
                <a:gd name="connsiteX174" fmla="*/ 1345019 w 2349795"/>
                <a:gd name="connsiteY174" fmla="*/ 1735765 h 1860222"/>
                <a:gd name="connsiteX175" fmla="*/ 1371600 w 2349795"/>
                <a:gd name="connsiteY175" fmla="*/ 1746398 h 1860222"/>
                <a:gd name="connsiteX176" fmla="*/ 1384891 w 2349795"/>
                <a:gd name="connsiteY176" fmla="*/ 1754372 h 1860222"/>
                <a:gd name="connsiteX177" fmla="*/ 1416788 w 2349795"/>
                <a:gd name="connsiteY177" fmla="*/ 1767663 h 1860222"/>
                <a:gd name="connsiteX178" fmla="*/ 1430079 w 2349795"/>
                <a:gd name="connsiteY178" fmla="*/ 1780954 h 1860222"/>
                <a:gd name="connsiteX179" fmla="*/ 1440712 w 2349795"/>
                <a:gd name="connsiteY179" fmla="*/ 1786270 h 1860222"/>
                <a:gd name="connsiteX180" fmla="*/ 1475267 w 2349795"/>
                <a:gd name="connsiteY180" fmla="*/ 1812852 h 1860222"/>
                <a:gd name="connsiteX181" fmla="*/ 1501849 w 2349795"/>
                <a:gd name="connsiteY181" fmla="*/ 1828800 h 1860222"/>
                <a:gd name="connsiteX182" fmla="*/ 1520456 w 2349795"/>
                <a:gd name="connsiteY182" fmla="*/ 1831459 h 1860222"/>
                <a:gd name="connsiteX183" fmla="*/ 1533746 w 2349795"/>
                <a:gd name="connsiteY183" fmla="*/ 1836775 h 1860222"/>
                <a:gd name="connsiteX184" fmla="*/ 1592226 w 2349795"/>
                <a:gd name="connsiteY184" fmla="*/ 1844749 h 1860222"/>
                <a:gd name="connsiteX185" fmla="*/ 1727791 w 2349795"/>
                <a:gd name="connsiteY185" fmla="*/ 1842091 h 1860222"/>
                <a:gd name="connsiteX186" fmla="*/ 1741081 w 2349795"/>
                <a:gd name="connsiteY186" fmla="*/ 1826142 h 1860222"/>
                <a:gd name="connsiteX187" fmla="*/ 1775637 w 2349795"/>
                <a:gd name="connsiteY187" fmla="*/ 1820826 h 1860222"/>
                <a:gd name="connsiteX188" fmla="*/ 1794244 w 2349795"/>
                <a:gd name="connsiteY188" fmla="*/ 1815510 h 1860222"/>
                <a:gd name="connsiteX189" fmla="*/ 1786270 w 2349795"/>
                <a:gd name="connsiteY189" fmla="*/ 1818168 h 1860222"/>
                <a:gd name="connsiteX190" fmla="*/ 1823484 w 2349795"/>
                <a:gd name="connsiteY190" fmla="*/ 1812852 h 1860222"/>
                <a:gd name="connsiteX191" fmla="*/ 1850065 w 2349795"/>
                <a:gd name="connsiteY191" fmla="*/ 1796903 h 1860222"/>
                <a:gd name="connsiteX192" fmla="*/ 1871330 w 2349795"/>
                <a:gd name="connsiteY192" fmla="*/ 1786270 h 1860222"/>
                <a:gd name="connsiteX193" fmla="*/ 1879305 w 2349795"/>
                <a:gd name="connsiteY193" fmla="*/ 1780954 h 1860222"/>
                <a:gd name="connsiteX194" fmla="*/ 1887279 w 2349795"/>
                <a:gd name="connsiteY194" fmla="*/ 1770321 h 1860222"/>
                <a:gd name="connsiteX195" fmla="*/ 1940442 w 2349795"/>
                <a:gd name="connsiteY195" fmla="*/ 1754372 h 1860222"/>
                <a:gd name="connsiteX196" fmla="*/ 1959049 w 2349795"/>
                <a:gd name="connsiteY196" fmla="*/ 1743740 h 1860222"/>
                <a:gd name="connsiteX197" fmla="*/ 1969681 w 2349795"/>
                <a:gd name="connsiteY197" fmla="*/ 1733107 h 1860222"/>
                <a:gd name="connsiteX198" fmla="*/ 1982972 w 2349795"/>
                <a:gd name="connsiteY198" fmla="*/ 1722475 h 1860222"/>
                <a:gd name="connsiteX199" fmla="*/ 2001579 w 2349795"/>
                <a:gd name="connsiteY199" fmla="*/ 1695893 h 1860222"/>
                <a:gd name="connsiteX200" fmla="*/ 2014870 w 2349795"/>
                <a:gd name="connsiteY200" fmla="*/ 1679945 h 1860222"/>
                <a:gd name="connsiteX201" fmla="*/ 2038793 w 2349795"/>
                <a:gd name="connsiteY201" fmla="*/ 1663996 h 1860222"/>
                <a:gd name="connsiteX202" fmla="*/ 2044109 w 2349795"/>
                <a:gd name="connsiteY202" fmla="*/ 1658679 h 1860222"/>
                <a:gd name="connsiteX203" fmla="*/ 2054742 w 2349795"/>
                <a:gd name="connsiteY203" fmla="*/ 1653363 h 1860222"/>
                <a:gd name="connsiteX204" fmla="*/ 2060058 w 2349795"/>
                <a:gd name="connsiteY204" fmla="*/ 1642731 h 1860222"/>
                <a:gd name="connsiteX205" fmla="*/ 2073349 w 2349795"/>
                <a:gd name="connsiteY205" fmla="*/ 1634756 h 1860222"/>
                <a:gd name="connsiteX206" fmla="*/ 2094614 w 2349795"/>
                <a:gd name="connsiteY206" fmla="*/ 1621465 h 1860222"/>
                <a:gd name="connsiteX207" fmla="*/ 2107905 w 2349795"/>
                <a:gd name="connsiteY207" fmla="*/ 1610833 h 1860222"/>
                <a:gd name="connsiteX208" fmla="*/ 2115879 w 2349795"/>
                <a:gd name="connsiteY208" fmla="*/ 1605517 h 1860222"/>
                <a:gd name="connsiteX209" fmla="*/ 2121195 w 2349795"/>
                <a:gd name="connsiteY209" fmla="*/ 1594884 h 1860222"/>
                <a:gd name="connsiteX210" fmla="*/ 2129170 w 2349795"/>
                <a:gd name="connsiteY210" fmla="*/ 1589568 h 1860222"/>
                <a:gd name="connsiteX211" fmla="*/ 2158409 w 2349795"/>
                <a:gd name="connsiteY211" fmla="*/ 1565645 h 1860222"/>
                <a:gd name="connsiteX212" fmla="*/ 2171700 w 2349795"/>
                <a:gd name="connsiteY212" fmla="*/ 1552354 h 1860222"/>
                <a:gd name="connsiteX213" fmla="*/ 2179674 w 2349795"/>
                <a:gd name="connsiteY213" fmla="*/ 1539063 h 1860222"/>
                <a:gd name="connsiteX214" fmla="*/ 2195623 w 2349795"/>
                <a:gd name="connsiteY214" fmla="*/ 1528431 h 1860222"/>
                <a:gd name="connsiteX215" fmla="*/ 2216888 w 2349795"/>
                <a:gd name="connsiteY215" fmla="*/ 1496533 h 1860222"/>
                <a:gd name="connsiteX216" fmla="*/ 2232837 w 2349795"/>
                <a:gd name="connsiteY216" fmla="*/ 1483242 h 1860222"/>
                <a:gd name="connsiteX217" fmla="*/ 2238153 w 2349795"/>
                <a:gd name="connsiteY217" fmla="*/ 1472610 h 1860222"/>
                <a:gd name="connsiteX218" fmla="*/ 2254102 w 2349795"/>
                <a:gd name="connsiteY218" fmla="*/ 1451345 h 1860222"/>
                <a:gd name="connsiteX219" fmla="*/ 2286000 w 2349795"/>
                <a:gd name="connsiteY219" fmla="*/ 1416789 h 1860222"/>
                <a:gd name="connsiteX220" fmla="*/ 2299291 w 2349795"/>
                <a:gd name="connsiteY220" fmla="*/ 1390207 h 1860222"/>
                <a:gd name="connsiteX221" fmla="*/ 2315240 w 2349795"/>
                <a:gd name="connsiteY221" fmla="*/ 1360968 h 1860222"/>
                <a:gd name="connsiteX222" fmla="*/ 2331188 w 2349795"/>
                <a:gd name="connsiteY222" fmla="*/ 1331728 h 1860222"/>
                <a:gd name="connsiteX223" fmla="*/ 2333846 w 2349795"/>
                <a:gd name="connsiteY223" fmla="*/ 1315779 h 1860222"/>
                <a:gd name="connsiteX224" fmla="*/ 2336505 w 2349795"/>
                <a:gd name="connsiteY224" fmla="*/ 1307805 h 1860222"/>
                <a:gd name="connsiteX225" fmla="*/ 2341821 w 2349795"/>
                <a:gd name="connsiteY225" fmla="*/ 1273249 h 1860222"/>
                <a:gd name="connsiteX226" fmla="*/ 2349795 w 2349795"/>
                <a:gd name="connsiteY226" fmla="*/ 1089838 h 1860222"/>
                <a:gd name="connsiteX227" fmla="*/ 2344479 w 2349795"/>
                <a:gd name="connsiteY227" fmla="*/ 930349 h 1860222"/>
                <a:gd name="connsiteX228" fmla="*/ 2339163 w 2349795"/>
                <a:gd name="connsiteY228" fmla="*/ 911742 h 1860222"/>
                <a:gd name="connsiteX229" fmla="*/ 2323214 w 2349795"/>
                <a:gd name="connsiteY229" fmla="*/ 861238 h 1860222"/>
                <a:gd name="connsiteX230" fmla="*/ 2315240 w 2349795"/>
                <a:gd name="connsiteY230" fmla="*/ 810733 h 1860222"/>
                <a:gd name="connsiteX231" fmla="*/ 2304607 w 2349795"/>
                <a:gd name="connsiteY231" fmla="*/ 786810 h 1860222"/>
                <a:gd name="connsiteX232" fmla="*/ 2299291 w 2349795"/>
                <a:gd name="connsiteY232" fmla="*/ 773519 h 1860222"/>
                <a:gd name="connsiteX233" fmla="*/ 2293974 w 2349795"/>
                <a:gd name="connsiteY233" fmla="*/ 757570 h 1860222"/>
                <a:gd name="connsiteX234" fmla="*/ 2283342 w 2349795"/>
                <a:gd name="connsiteY234" fmla="*/ 738963 h 1860222"/>
                <a:gd name="connsiteX235" fmla="*/ 2286000 w 2349795"/>
                <a:gd name="connsiteY235" fmla="*/ 701749 h 1860222"/>
                <a:gd name="connsiteX0" fmla="*/ 2270051 w 2333846"/>
                <a:gd name="connsiteY0" fmla="*/ 701749 h 1860222"/>
                <a:gd name="connsiteX1" fmla="*/ 2254102 w 2333846"/>
                <a:gd name="connsiteY1" fmla="*/ 648586 h 1860222"/>
                <a:gd name="connsiteX2" fmla="*/ 2243470 w 2333846"/>
                <a:gd name="connsiteY2" fmla="*/ 629979 h 1860222"/>
                <a:gd name="connsiteX3" fmla="*/ 2227521 w 2333846"/>
                <a:gd name="connsiteY3" fmla="*/ 608714 h 1860222"/>
                <a:gd name="connsiteX4" fmla="*/ 2219546 w 2333846"/>
                <a:gd name="connsiteY4" fmla="*/ 592765 h 1860222"/>
                <a:gd name="connsiteX5" fmla="*/ 2208914 w 2333846"/>
                <a:gd name="connsiteY5" fmla="*/ 579475 h 1860222"/>
                <a:gd name="connsiteX6" fmla="*/ 2198281 w 2333846"/>
                <a:gd name="connsiteY6" fmla="*/ 555552 h 1860222"/>
                <a:gd name="connsiteX7" fmla="*/ 2192965 w 2333846"/>
                <a:gd name="connsiteY7" fmla="*/ 544919 h 1860222"/>
                <a:gd name="connsiteX8" fmla="*/ 2187649 w 2333846"/>
                <a:gd name="connsiteY8" fmla="*/ 531628 h 1860222"/>
                <a:gd name="connsiteX9" fmla="*/ 2174358 w 2333846"/>
                <a:gd name="connsiteY9" fmla="*/ 515679 h 1860222"/>
                <a:gd name="connsiteX10" fmla="*/ 2161067 w 2333846"/>
                <a:gd name="connsiteY10" fmla="*/ 502389 h 1860222"/>
                <a:gd name="connsiteX11" fmla="*/ 2147777 w 2333846"/>
                <a:gd name="connsiteY11" fmla="*/ 483782 h 1860222"/>
                <a:gd name="connsiteX12" fmla="*/ 2142460 w 2333846"/>
                <a:gd name="connsiteY12" fmla="*/ 473149 h 1860222"/>
                <a:gd name="connsiteX13" fmla="*/ 2129170 w 2333846"/>
                <a:gd name="connsiteY13" fmla="*/ 465175 h 1860222"/>
                <a:gd name="connsiteX14" fmla="*/ 2118537 w 2333846"/>
                <a:gd name="connsiteY14" fmla="*/ 449226 h 1860222"/>
                <a:gd name="connsiteX15" fmla="*/ 2107904 w 2333846"/>
                <a:gd name="connsiteY15" fmla="*/ 427961 h 1860222"/>
                <a:gd name="connsiteX16" fmla="*/ 2099930 w 2333846"/>
                <a:gd name="connsiteY16" fmla="*/ 417328 h 1860222"/>
                <a:gd name="connsiteX17" fmla="*/ 2094614 w 2333846"/>
                <a:gd name="connsiteY17" fmla="*/ 409354 h 1860222"/>
                <a:gd name="connsiteX18" fmla="*/ 2083981 w 2333846"/>
                <a:gd name="connsiteY18" fmla="*/ 398721 h 1860222"/>
                <a:gd name="connsiteX19" fmla="*/ 2078665 w 2333846"/>
                <a:gd name="connsiteY19" fmla="*/ 380114 h 1860222"/>
                <a:gd name="connsiteX20" fmla="*/ 2052084 w 2333846"/>
                <a:gd name="connsiteY20" fmla="*/ 353533 h 1860222"/>
                <a:gd name="connsiteX21" fmla="*/ 2046767 w 2333846"/>
                <a:gd name="connsiteY21" fmla="*/ 348217 h 1860222"/>
                <a:gd name="connsiteX22" fmla="*/ 2036135 w 2333846"/>
                <a:gd name="connsiteY22" fmla="*/ 334926 h 1860222"/>
                <a:gd name="connsiteX23" fmla="*/ 2025502 w 2333846"/>
                <a:gd name="connsiteY23" fmla="*/ 326952 h 1860222"/>
                <a:gd name="connsiteX24" fmla="*/ 2006895 w 2333846"/>
                <a:gd name="connsiteY24" fmla="*/ 300370 h 1860222"/>
                <a:gd name="connsiteX25" fmla="*/ 1993604 w 2333846"/>
                <a:gd name="connsiteY25" fmla="*/ 289738 h 1860222"/>
                <a:gd name="connsiteX26" fmla="*/ 1980314 w 2333846"/>
                <a:gd name="connsiteY26" fmla="*/ 268472 h 1860222"/>
                <a:gd name="connsiteX27" fmla="*/ 1969681 w 2333846"/>
                <a:gd name="connsiteY27" fmla="*/ 263156 h 1860222"/>
                <a:gd name="connsiteX28" fmla="*/ 1948416 w 2333846"/>
                <a:gd name="connsiteY28" fmla="*/ 241891 h 1860222"/>
                <a:gd name="connsiteX29" fmla="*/ 1921835 w 2333846"/>
                <a:gd name="connsiteY29" fmla="*/ 228600 h 1860222"/>
                <a:gd name="connsiteX30" fmla="*/ 1916518 w 2333846"/>
                <a:gd name="connsiteY30" fmla="*/ 223284 h 1860222"/>
                <a:gd name="connsiteX31" fmla="*/ 1900570 w 2333846"/>
                <a:gd name="connsiteY31" fmla="*/ 217968 h 1860222"/>
                <a:gd name="connsiteX32" fmla="*/ 1889937 w 2333846"/>
                <a:gd name="connsiteY32" fmla="*/ 207335 h 1860222"/>
                <a:gd name="connsiteX33" fmla="*/ 1879304 w 2333846"/>
                <a:gd name="connsiteY33" fmla="*/ 202019 h 1860222"/>
                <a:gd name="connsiteX34" fmla="*/ 1858039 w 2333846"/>
                <a:gd name="connsiteY34" fmla="*/ 186070 h 1860222"/>
                <a:gd name="connsiteX35" fmla="*/ 1844749 w 2333846"/>
                <a:gd name="connsiteY35" fmla="*/ 170121 h 1860222"/>
                <a:gd name="connsiteX36" fmla="*/ 1828800 w 2333846"/>
                <a:gd name="connsiteY36" fmla="*/ 159489 h 1860222"/>
                <a:gd name="connsiteX37" fmla="*/ 1799560 w 2333846"/>
                <a:gd name="connsiteY37" fmla="*/ 138224 h 1860222"/>
                <a:gd name="connsiteX38" fmla="*/ 1788928 w 2333846"/>
                <a:gd name="connsiteY38" fmla="*/ 132907 h 1860222"/>
                <a:gd name="connsiteX39" fmla="*/ 1757030 w 2333846"/>
                <a:gd name="connsiteY39" fmla="*/ 111642 h 1860222"/>
                <a:gd name="connsiteX40" fmla="*/ 1735765 w 2333846"/>
                <a:gd name="connsiteY40" fmla="*/ 90377 h 1860222"/>
                <a:gd name="connsiteX41" fmla="*/ 1701209 w 2333846"/>
                <a:gd name="connsiteY41" fmla="*/ 85061 h 1860222"/>
                <a:gd name="connsiteX42" fmla="*/ 1682602 w 2333846"/>
                <a:gd name="connsiteY42" fmla="*/ 79745 h 1860222"/>
                <a:gd name="connsiteX43" fmla="*/ 1656021 w 2333846"/>
                <a:gd name="connsiteY43" fmla="*/ 74428 h 1860222"/>
                <a:gd name="connsiteX44" fmla="*/ 1634756 w 2333846"/>
                <a:gd name="connsiteY44" fmla="*/ 69112 h 1860222"/>
                <a:gd name="connsiteX45" fmla="*/ 1621465 w 2333846"/>
                <a:gd name="connsiteY45" fmla="*/ 63796 h 1860222"/>
                <a:gd name="connsiteX46" fmla="*/ 1562986 w 2333846"/>
                <a:gd name="connsiteY46" fmla="*/ 58479 h 1860222"/>
                <a:gd name="connsiteX47" fmla="*/ 1512481 w 2333846"/>
                <a:gd name="connsiteY47" fmla="*/ 42531 h 1860222"/>
                <a:gd name="connsiteX48" fmla="*/ 1496532 w 2333846"/>
                <a:gd name="connsiteY48" fmla="*/ 34556 h 1860222"/>
                <a:gd name="connsiteX49" fmla="*/ 1480584 w 2333846"/>
                <a:gd name="connsiteY49" fmla="*/ 18607 h 1860222"/>
                <a:gd name="connsiteX50" fmla="*/ 1469951 w 2333846"/>
                <a:gd name="connsiteY50" fmla="*/ 15949 h 1860222"/>
                <a:gd name="connsiteX51" fmla="*/ 1438053 w 2333846"/>
                <a:gd name="connsiteY51" fmla="*/ 5317 h 1860222"/>
                <a:gd name="connsiteX52" fmla="*/ 1414130 w 2333846"/>
                <a:gd name="connsiteY52" fmla="*/ 0 h 1860222"/>
                <a:gd name="connsiteX53" fmla="*/ 1246667 w 2333846"/>
                <a:gd name="connsiteY53" fmla="*/ 5317 h 1860222"/>
                <a:gd name="connsiteX54" fmla="*/ 1238693 w 2333846"/>
                <a:gd name="connsiteY54" fmla="*/ 7975 h 1860222"/>
                <a:gd name="connsiteX55" fmla="*/ 1225402 w 2333846"/>
                <a:gd name="connsiteY55" fmla="*/ 13291 h 1860222"/>
                <a:gd name="connsiteX56" fmla="*/ 1190846 w 2333846"/>
                <a:gd name="connsiteY56" fmla="*/ 21265 h 1860222"/>
                <a:gd name="connsiteX57" fmla="*/ 1143000 w 2333846"/>
                <a:gd name="connsiteY57" fmla="*/ 29240 h 1860222"/>
                <a:gd name="connsiteX58" fmla="*/ 1116418 w 2333846"/>
                <a:gd name="connsiteY58" fmla="*/ 34556 h 1860222"/>
                <a:gd name="connsiteX59" fmla="*/ 1100470 w 2333846"/>
                <a:gd name="connsiteY59" fmla="*/ 37214 h 1860222"/>
                <a:gd name="connsiteX60" fmla="*/ 1092495 w 2333846"/>
                <a:gd name="connsiteY60" fmla="*/ 39872 h 1860222"/>
                <a:gd name="connsiteX61" fmla="*/ 1079204 w 2333846"/>
                <a:gd name="connsiteY61" fmla="*/ 42531 h 1860222"/>
                <a:gd name="connsiteX62" fmla="*/ 1049965 w 2333846"/>
                <a:gd name="connsiteY62" fmla="*/ 53163 h 1860222"/>
                <a:gd name="connsiteX63" fmla="*/ 1026042 w 2333846"/>
                <a:gd name="connsiteY63" fmla="*/ 61138 h 1860222"/>
                <a:gd name="connsiteX64" fmla="*/ 1010093 w 2333846"/>
                <a:gd name="connsiteY64" fmla="*/ 66454 h 1860222"/>
                <a:gd name="connsiteX65" fmla="*/ 988828 w 2333846"/>
                <a:gd name="connsiteY65" fmla="*/ 74428 h 1860222"/>
                <a:gd name="connsiteX66" fmla="*/ 972879 w 2333846"/>
                <a:gd name="connsiteY66" fmla="*/ 82403 h 1860222"/>
                <a:gd name="connsiteX67" fmla="*/ 935665 w 2333846"/>
                <a:gd name="connsiteY67" fmla="*/ 93035 h 1860222"/>
                <a:gd name="connsiteX68" fmla="*/ 919716 w 2333846"/>
                <a:gd name="connsiteY68" fmla="*/ 98352 h 1860222"/>
                <a:gd name="connsiteX69" fmla="*/ 911742 w 2333846"/>
                <a:gd name="connsiteY69" fmla="*/ 103668 h 1860222"/>
                <a:gd name="connsiteX70" fmla="*/ 887818 w 2333846"/>
                <a:gd name="connsiteY70" fmla="*/ 108984 h 1860222"/>
                <a:gd name="connsiteX71" fmla="*/ 866553 w 2333846"/>
                <a:gd name="connsiteY71" fmla="*/ 116959 h 1860222"/>
                <a:gd name="connsiteX72" fmla="*/ 831997 w 2333846"/>
                <a:gd name="connsiteY72" fmla="*/ 124933 h 1860222"/>
                <a:gd name="connsiteX73" fmla="*/ 813391 w 2333846"/>
                <a:gd name="connsiteY73" fmla="*/ 130249 h 1860222"/>
                <a:gd name="connsiteX74" fmla="*/ 797442 w 2333846"/>
                <a:gd name="connsiteY74" fmla="*/ 138224 h 1860222"/>
                <a:gd name="connsiteX75" fmla="*/ 778835 w 2333846"/>
                <a:gd name="connsiteY75" fmla="*/ 140882 h 1860222"/>
                <a:gd name="connsiteX76" fmla="*/ 765544 w 2333846"/>
                <a:gd name="connsiteY76" fmla="*/ 143540 h 1860222"/>
                <a:gd name="connsiteX77" fmla="*/ 741621 w 2333846"/>
                <a:gd name="connsiteY77" fmla="*/ 154172 h 1860222"/>
                <a:gd name="connsiteX78" fmla="*/ 709723 w 2333846"/>
                <a:gd name="connsiteY78" fmla="*/ 170121 h 1860222"/>
                <a:gd name="connsiteX79" fmla="*/ 696432 w 2333846"/>
                <a:gd name="connsiteY79" fmla="*/ 175438 h 1860222"/>
                <a:gd name="connsiteX80" fmla="*/ 688458 w 2333846"/>
                <a:gd name="connsiteY80" fmla="*/ 180754 h 1860222"/>
                <a:gd name="connsiteX81" fmla="*/ 653902 w 2333846"/>
                <a:gd name="connsiteY81" fmla="*/ 194045 h 1860222"/>
                <a:gd name="connsiteX82" fmla="*/ 627321 w 2333846"/>
                <a:gd name="connsiteY82" fmla="*/ 204677 h 1860222"/>
                <a:gd name="connsiteX83" fmla="*/ 616688 w 2333846"/>
                <a:gd name="connsiteY83" fmla="*/ 209993 h 1860222"/>
                <a:gd name="connsiteX84" fmla="*/ 590107 w 2333846"/>
                <a:gd name="connsiteY84" fmla="*/ 215310 h 1860222"/>
                <a:gd name="connsiteX85" fmla="*/ 547577 w 2333846"/>
                <a:gd name="connsiteY85" fmla="*/ 228600 h 1860222"/>
                <a:gd name="connsiteX86" fmla="*/ 528970 w 2333846"/>
                <a:gd name="connsiteY86" fmla="*/ 233917 h 1860222"/>
                <a:gd name="connsiteX87" fmla="*/ 510363 w 2333846"/>
                <a:gd name="connsiteY87" fmla="*/ 241891 h 1860222"/>
                <a:gd name="connsiteX88" fmla="*/ 494414 w 2333846"/>
                <a:gd name="connsiteY88" fmla="*/ 252524 h 1860222"/>
                <a:gd name="connsiteX89" fmla="*/ 475807 w 2333846"/>
                <a:gd name="connsiteY89" fmla="*/ 257840 h 1860222"/>
                <a:gd name="connsiteX90" fmla="*/ 446567 w 2333846"/>
                <a:gd name="connsiteY90" fmla="*/ 273789 h 1860222"/>
                <a:gd name="connsiteX91" fmla="*/ 425302 w 2333846"/>
                <a:gd name="connsiteY91" fmla="*/ 281763 h 1860222"/>
                <a:gd name="connsiteX92" fmla="*/ 412011 w 2333846"/>
                <a:gd name="connsiteY92" fmla="*/ 289738 h 1860222"/>
                <a:gd name="connsiteX93" fmla="*/ 396063 w 2333846"/>
                <a:gd name="connsiteY93" fmla="*/ 297712 h 1860222"/>
                <a:gd name="connsiteX94" fmla="*/ 366823 w 2333846"/>
                <a:gd name="connsiteY94" fmla="*/ 316319 h 1860222"/>
                <a:gd name="connsiteX95" fmla="*/ 356191 w 2333846"/>
                <a:gd name="connsiteY95" fmla="*/ 321635 h 1860222"/>
                <a:gd name="connsiteX96" fmla="*/ 340242 w 2333846"/>
                <a:gd name="connsiteY96" fmla="*/ 332268 h 1860222"/>
                <a:gd name="connsiteX97" fmla="*/ 326951 w 2333846"/>
                <a:gd name="connsiteY97" fmla="*/ 340242 h 1860222"/>
                <a:gd name="connsiteX98" fmla="*/ 287079 w 2333846"/>
                <a:gd name="connsiteY98" fmla="*/ 382772 h 1860222"/>
                <a:gd name="connsiteX99" fmla="*/ 271130 w 2333846"/>
                <a:gd name="connsiteY99" fmla="*/ 396063 h 1860222"/>
                <a:gd name="connsiteX100" fmla="*/ 209392 w 2333846"/>
                <a:gd name="connsiteY100" fmla="*/ 488155 h 1860222"/>
                <a:gd name="connsiteX101" fmla="*/ 159288 w 2333846"/>
                <a:gd name="connsiteY101" fmla="*/ 572872 h 1860222"/>
                <a:gd name="connsiteX102" fmla="*/ 126847 w 2333846"/>
                <a:gd name="connsiteY102" fmla="*/ 650959 h 1860222"/>
                <a:gd name="connsiteX103" fmla="*/ 94093 w 2333846"/>
                <a:gd name="connsiteY103" fmla="*/ 733875 h 1860222"/>
                <a:gd name="connsiteX104" fmla="*/ 63452 w 2333846"/>
                <a:gd name="connsiteY104" fmla="*/ 785523 h 1860222"/>
                <a:gd name="connsiteX105" fmla="*/ 27439 w 2333846"/>
                <a:gd name="connsiteY105" fmla="*/ 820965 h 1860222"/>
                <a:gd name="connsiteX106" fmla="*/ 0 w 2333846"/>
                <a:gd name="connsiteY106" fmla="*/ 861238 h 1860222"/>
                <a:gd name="connsiteX107" fmla="*/ 26581 w 2333846"/>
                <a:gd name="connsiteY107" fmla="*/ 890477 h 1860222"/>
                <a:gd name="connsiteX108" fmla="*/ 42530 w 2333846"/>
                <a:gd name="connsiteY108" fmla="*/ 901110 h 1860222"/>
                <a:gd name="connsiteX109" fmla="*/ 55821 w 2333846"/>
                <a:gd name="connsiteY109" fmla="*/ 914400 h 1860222"/>
                <a:gd name="connsiteX110" fmla="*/ 69111 w 2333846"/>
                <a:gd name="connsiteY110" fmla="*/ 922375 h 1860222"/>
                <a:gd name="connsiteX111" fmla="*/ 77086 w 2333846"/>
                <a:gd name="connsiteY111" fmla="*/ 930349 h 1860222"/>
                <a:gd name="connsiteX112" fmla="*/ 93035 w 2333846"/>
                <a:gd name="connsiteY112" fmla="*/ 940982 h 1860222"/>
                <a:gd name="connsiteX113" fmla="*/ 140881 w 2333846"/>
                <a:gd name="connsiteY113" fmla="*/ 986170 h 1860222"/>
                <a:gd name="connsiteX114" fmla="*/ 191386 w 2333846"/>
                <a:gd name="connsiteY114" fmla="*/ 1002119 h 1860222"/>
                <a:gd name="connsiteX115" fmla="*/ 204677 w 2333846"/>
                <a:gd name="connsiteY115" fmla="*/ 1015410 h 1860222"/>
                <a:gd name="connsiteX116" fmla="*/ 241891 w 2333846"/>
                <a:gd name="connsiteY116" fmla="*/ 1036675 h 1860222"/>
                <a:gd name="connsiteX117" fmla="*/ 252523 w 2333846"/>
                <a:gd name="connsiteY117" fmla="*/ 1047307 h 1860222"/>
                <a:gd name="connsiteX118" fmla="*/ 271130 w 2333846"/>
                <a:gd name="connsiteY118" fmla="*/ 1068572 h 1860222"/>
                <a:gd name="connsiteX119" fmla="*/ 305686 w 2333846"/>
                <a:gd name="connsiteY119" fmla="*/ 1100470 h 1860222"/>
                <a:gd name="connsiteX120" fmla="*/ 316318 w 2333846"/>
                <a:gd name="connsiteY120" fmla="*/ 1111103 h 1860222"/>
                <a:gd name="connsiteX121" fmla="*/ 324293 w 2333846"/>
                <a:gd name="connsiteY121" fmla="*/ 1121735 h 1860222"/>
                <a:gd name="connsiteX122" fmla="*/ 337584 w 2333846"/>
                <a:gd name="connsiteY122" fmla="*/ 1132368 h 1860222"/>
                <a:gd name="connsiteX123" fmla="*/ 353532 w 2333846"/>
                <a:gd name="connsiteY123" fmla="*/ 1148317 h 1860222"/>
                <a:gd name="connsiteX124" fmla="*/ 366823 w 2333846"/>
                <a:gd name="connsiteY124" fmla="*/ 1161607 h 1860222"/>
                <a:gd name="connsiteX125" fmla="*/ 398721 w 2333846"/>
                <a:gd name="connsiteY125" fmla="*/ 1185531 h 1860222"/>
                <a:gd name="connsiteX126" fmla="*/ 417328 w 2333846"/>
                <a:gd name="connsiteY126" fmla="*/ 1206796 h 1860222"/>
                <a:gd name="connsiteX127" fmla="*/ 425302 w 2333846"/>
                <a:gd name="connsiteY127" fmla="*/ 1212112 h 1860222"/>
                <a:gd name="connsiteX128" fmla="*/ 438593 w 2333846"/>
                <a:gd name="connsiteY128" fmla="*/ 1228061 h 1860222"/>
                <a:gd name="connsiteX129" fmla="*/ 454542 w 2333846"/>
                <a:gd name="connsiteY129" fmla="*/ 1241352 h 1860222"/>
                <a:gd name="connsiteX130" fmla="*/ 481123 w 2333846"/>
                <a:gd name="connsiteY130" fmla="*/ 1265275 h 1860222"/>
                <a:gd name="connsiteX131" fmla="*/ 515679 w 2333846"/>
                <a:gd name="connsiteY131" fmla="*/ 1281224 h 1860222"/>
                <a:gd name="connsiteX132" fmla="*/ 534286 w 2333846"/>
                <a:gd name="connsiteY132" fmla="*/ 1294514 h 1860222"/>
                <a:gd name="connsiteX133" fmla="*/ 547577 w 2333846"/>
                <a:gd name="connsiteY133" fmla="*/ 1305147 h 1860222"/>
                <a:gd name="connsiteX134" fmla="*/ 555551 w 2333846"/>
                <a:gd name="connsiteY134" fmla="*/ 1307805 h 1860222"/>
                <a:gd name="connsiteX135" fmla="*/ 579474 w 2333846"/>
                <a:gd name="connsiteY135" fmla="*/ 1323754 h 1860222"/>
                <a:gd name="connsiteX136" fmla="*/ 584791 w 2333846"/>
                <a:gd name="connsiteY136" fmla="*/ 1331728 h 1860222"/>
                <a:gd name="connsiteX137" fmla="*/ 611372 w 2333846"/>
                <a:gd name="connsiteY137" fmla="*/ 1345019 h 1860222"/>
                <a:gd name="connsiteX138" fmla="*/ 661877 w 2333846"/>
                <a:gd name="connsiteY138" fmla="*/ 1371600 h 1860222"/>
                <a:gd name="connsiteX139" fmla="*/ 683142 w 2333846"/>
                <a:gd name="connsiteY139" fmla="*/ 1384891 h 1860222"/>
                <a:gd name="connsiteX140" fmla="*/ 693774 w 2333846"/>
                <a:gd name="connsiteY140" fmla="*/ 1390207 h 1860222"/>
                <a:gd name="connsiteX141" fmla="*/ 707065 w 2333846"/>
                <a:gd name="connsiteY141" fmla="*/ 1398182 h 1860222"/>
                <a:gd name="connsiteX142" fmla="*/ 749595 w 2333846"/>
                <a:gd name="connsiteY142" fmla="*/ 1419447 h 1860222"/>
                <a:gd name="connsiteX143" fmla="*/ 765544 w 2333846"/>
                <a:gd name="connsiteY143" fmla="*/ 1424763 h 1860222"/>
                <a:gd name="connsiteX144" fmla="*/ 786809 w 2333846"/>
                <a:gd name="connsiteY144" fmla="*/ 1438054 h 1860222"/>
                <a:gd name="connsiteX145" fmla="*/ 805416 w 2333846"/>
                <a:gd name="connsiteY145" fmla="*/ 1446028 h 1860222"/>
                <a:gd name="connsiteX146" fmla="*/ 826681 w 2333846"/>
                <a:gd name="connsiteY146" fmla="*/ 1459319 h 1860222"/>
                <a:gd name="connsiteX147" fmla="*/ 853263 w 2333846"/>
                <a:gd name="connsiteY147" fmla="*/ 1472610 h 1860222"/>
                <a:gd name="connsiteX148" fmla="*/ 874528 w 2333846"/>
                <a:gd name="connsiteY148" fmla="*/ 1480584 h 1860222"/>
                <a:gd name="connsiteX149" fmla="*/ 890477 w 2333846"/>
                <a:gd name="connsiteY149" fmla="*/ 1491217 h 1860222"/>
                <a:gd name="connsiteX150" fmla="*/ 919716 w 2333846"/>
                <a:gd name="connsiteY150" fmla="*/ 1499191 h 1860222"/>
                <a:gd name="connsiteX151" fmla="*/ 951614 w 2333846"/>
                <a:gd name="connsiteY151" fmla="*/ 1515140 h 1860222"/>
                <a:gd name="connsiteX152" fmla="*/ 978195 w 2333846"/>
                <a:gd name="connsiteY152" fmla="*/ 1523114 h 1860222"/>
                <a:gd name="connsiteX153" fmla="*/ 1002118 w 2333846"/>
                <a:gd name="connsiteY153" fmla="*/ 1531089 h 1860222"/>
                <a:gd name="connsiteX154" fmla="*/ 1023384 w 2333846"/>
                <a:gd name="connsiteY154" fmla="*/ 1544379 h 1860222"/>
                <a:gd name="connsiteX155" fmla="*/ 1060597 w 2333846"/>
                <a:gd name="connsiteY155" fmla="*/ 1560328 h 1860222"/>
                <a:gd name="connsiteX156" fmla="*/ 1095153 w 2333846"/>
                <a:gd name="connsiteY156" fmla="*/ 1570961 h 1860222"/>
                <a:gd name="connsiteX157" fmla="*/ 1111102 w 2333846"/>
                <a:gd name="connsiteY157" fmla="*/ 1578935 h 1860222"/>
                <a:gd name="connsiteX158" fmla="*/ 1135025 w 2333846"/>
                <a:gd name="connsiteY158" fmla="*/ 1586910 h 1860222"/>
                <a:gd name="connsiteX159" fmla="*/ 1150974 w 2333846"/>
                <a:gd name="connsiteY159" fmla="*/ 1597542 h 1860222"/>
                <a:gd name="connsiteX160" fmla="*/ 1153632 w 2333846"/>
                <a:gd name="connsiteY160" fmla="*/ 1605517 h 1860222"/>
                <a:gd name="connsiteX161" fmla="*/ 1156291 w 2333846"/>
                <a:gd name="connsiteY161" fmla="*/ 1616149 h 1860222"/>
                <a:gd name="connsiteX162" fmla="*/ 1164265 w 2333846"/>
                <a:gd name="connsiteY162" fmla="*/ 1626782 h 1860222"/>
                <a:gd name="connsiteX163" fmla="*/ 1177556 w 2333846"/>
                <a:gd name="connsiteY163" fmla="*/ 1640072 h 1860222"/>
                <a:gd name="connsiteX164" fmla="*/ 1193504 w 2333846"/>
                <a:gd name="connsiteY164" fmla="*/ 1656021 h 1860222"/>
                <a:gd name="connsiteX165" fmla="*/ 1201479 w 2333846"/>
                <a:gd name="connsiteY165" fmla="*/ 1663996 h 1860222"/>
                <a:gd name="connsiteX166" fmla="*/ 1206795 w 2333846"/>
                <a:gd name="connsiteY166" fmla="*/ 1674628 h 1860222"/>
                <a:gd name="connsiteX167" fmla="*/ 1225402 w 2333846"/>
                <a:gd name="connsiteY167" fmla="*/ 1685261 h 1860222"/>
                <a:gd name="connsiteX168" fmla="*/ 1236035 w 2333846"/>
                <a:gd name="connsiteY168" fmla="*/ 1693235 h 1860222"/>
                <a:gd name="connsiteX169" fmla="*/ 1254642 w 2333846"/>
                <a:gd name="connsiteY169" fmla="*/ 1698552 h 1860222"/>
                <a:gd name="connsiteX170" fmla="*/ 1281223 w 2333846"/>
                <a:gd name="connsiteY170" fmla="*/ 1709184 h 1860222"/>
                <a:gd name="connsiteX171" fmla="*/ 1294514 w 2333846"/>
                <a:gd name="connsiteY171" fmla="*/ 1714500 h 1860222"/>
                <a:gd name="connsiteX172" fmla="*/ 1323753 w 2333846"/>
                <a:gd name="connsiteY172" fmla="*/ 1730449 h 1860222"/>
                <a:gd name="connsiteX173" fmla="*/ 1329070 w 2333846"/>
                <a:gd name="connsiteY173" fmla="*/ 1735765 h 1860222"/>
                <a:gd name="connsiteX174" fmla="*/ 1355651 w 2333846"/>
                <a:gd name="connsiteY174" fmla="*/ 1746398 h 1860222"/>
                <a:gd name="connsiteX175" fmla="*/ 1368942 w 2333846"/>
                <a:gd name="connsiteY175" fmla="*/ 1754372 h 1860222"/>
                <a:gd name="connsiteX176" fmla="*/ 1400839 w 2333846"/>
                <a:gd name="connsiteY176" fmla="*/ 1767663 h 1860222"/>
                <a:gd name="connsiteX177" fmla="*/ 1414130 w 2333846"/>
                <a:gd name="connsiteY177" fmla="*/ 1780954 h 1860222"/>
                <a:gd name="connsiteX178" fmla="*/ 1424763 w 2333846"/>
                <a:gd name="connsiteY178" fmla="*/ 1786270 h 1860222"/>
                <a:gd name="connsiteX179" fmla="*/ 1459318 w 2333846"/>
                <a:gd name="connsiteY179" fmla="*/ 1812852 h 1860222"/>
                <a:gd name="connsiteX180" fmla="*/ 1485900 w 2333846"/>
                <a:gd name="connsiteY180" fmla="*/ 1828800 h 1860222"/>
                <a:gd name="connsiteX181" fmla="*/ 1504507 w 2333846"/>
                <a:gd name="connsiteY181" fmla="*/ 1831459 h 1860222"/>
                <a:gd name="connsiteX182" fmla="*/ 1517797 w 2333846"/>
                <a:gd name="connsiteY182" fmla="*/ 1836775 h 1860222"/>
                <a:gd name="connsiteX183" fmla="*/ 1576277 w 2333846"/>
                <a:gd name="connsiteY183" fmla="*/ 1844749 h 1860222"/>
                <a:gd name="connsiteX184" fmla="*/ 1711842 w 2333846"/>
                <a:gd name="connsiteY184" fmla="*/ 1842091 h 1860222"/>
                <a:gd name="connsiteX185" fmla="*/ 1725132 w 2333846"/>
                <a:gd name="connsiteY185" fmla="*/ 1826142 h 1860222"/>
                <a:gd name="connsiteX186" fmla="*/ 1759688 w 2333846"/>
                <a:gd name="connsiteY186" fmla="*/ 1820826 h 1860222"/>
                <a:gd name="connsiteX187" fmla="*/ 1778295 w 2333846"/>
                <a:gd name="connsiteY187" fmla="*/ 1815510 h 1860222"/>
                <a:gd name="connsiteX188" fmla="*/ 1770321 w 2333846"/>
                <a:gd name="connsiteY188" fmla="*/ 1818168 h 1860222"/>
                <a:gd name="connsiteX189" fmla="*/ 1807535 w 2333846"/>
                <a:gd name="connsiteY189" fmla="*/ 1812852 h 1860222"/>
                <a:gd name="connsiteX190" fmla="*/ 1834116 w 2333846"/>
                <a:gd name="connsiteY190" fmla="*/ 1796903 h 1860222"/>
                <a:gd name="connsiteX191" fmla="*/ 1855381 w 2333846"/>
                <a:gd name="connsiteY191" fmla="*/ 1786270 h 1860222"/>
                <a:gd name="connsiteX192" fmla="*/ 1863356 w 2333846"/>
                <a:gd name="connsiteY192" fmla="*/ 1780954 h 1860222"/>
                <a:gd name="connsiteX193" fmla="*/ 1871330 w 2333846"/>
                <a:gd name="connsiteY193" fmla="*/ 1770321 h 1860222"/>
                <a:gd name="connsiteX194" fmla="*/ 1924493 w 2333846"/>
                <a:gd name="connsiteY194" fmla="*/ 1754372 h 1860222"/>
                <a:gd name="connsiteX195" fmla="*/ 1943100 w 2333846"/>
                <a:gd name="connsiteY195" fmla="*/ 1743740 h 1860222"/>
                <a:gd name="connsiteX196" fmla="*/ 1953732 w 2333846"/>
                <a:gd name="connsiteY196" fmla="*/ 1733107 h 1860222"/>
                <a:gd name="connsiteX197" fmla="*/ 1967023 w 2333846"/>
                <a:gd name="connsiteY197" fmla="*/ 1722475 h 1860222"/>
                <a:gd name="connsiteX198" fmla="*/ 1985630 w 2333846"/>
                <a:gd name="connsiteY198" fmla="*/ 1695893 h 1860222"/>
                <a:gd name="connsiteX199" fmla="*/ 1998921 w 2333846"/>
                <a:gd name="connsiteY199" fmla="*/ 1679945 h 1860222"/>
                <a:gd name="connsiteX200" fmla="*/ 2022844 w 2333846"/>
                <a:gd name="connsiteY200" fmla="*/ 1663996 h 1860222"/>
                <a:gd name="connsiteX201" fmla="*/ 2028160 w 2333846"/>
                <a:gd name="connsiteY201" fmla="*/ 1658679 h 1860222"/>
                <a:gd name="connsiteX202" fmla="*/ 2038793 w 2333846"/>
                <a:gd name="connsiteY202" fmla="*/ 1653363 h 1860222"/>
                <a:gd name="connsiteX203" fmla="*/ 2044109 w 2333846"/>
                <a:gd name="connsiteY203" fmla="*/ 1642731 h 1860222"/>
                <a:gd name="connsiteX204" fmla="*/ 2057400 w 2333846"/>
                <a:gd name="connsiteY204" fmla="*/ 1634756 h 1860222"/>
                <a:gd name="connsiteX205" fmla="*/ 2078665 w 2333846"/>
                <a:gd name="connsiteY205" fmla="*/ 1621465 h 1860222"/>
                <a:gd name="connsiteX206" fmla="*/ 2091956 w 2333846"/>
                <a:gd name="connsiteY206" fmla="*/ 1610833 h 1860222"/>
                <a:gd name="connsiteX207" fmla="*/ 2099930 w 2333846"/>
                <a:gd name="connsiteY207" fmla="*/ 1605517 h 1860222"/>
                <a:gd name="connsiteX208" fmla="*/ 2105246 w 2333846"/>
                <a:gd name="connsiteY208" fmla="*/ 1594884 h 1860222"/>
                <a:gd name="connsiteX209" fmla="*/ 2113221 w 2333846"/>
                <a:gd name="connsiteY209" fmla="*/ 1589568 h 1860222"/>
                <a:gd name="connsiteX210" fmla="*/ 2142460 w 2333846"/>
                <a:gd name="connsiteY210" fmla="*/ 1565645 h 1860222"/>
                <a:gd name="connsiteX211" fmla="*/ 2155751 w 2333846"/>
                <a:gd name="connsiteY211" fmla="*/ 1552354 h 1860222"/>
                <a:gd name="connsiteX212" fmla="*/ 2163725 w 2333846"/>
                <a:gd name="connsiteY212" fmla="*/ 1539063 h 1860222"/>
                <a:gd name="connsiteX213" fmla="*/ 2179674 w 2333846"/>
                <a:gd name="connsiteY213" fmla="*/ 1528431 h 1860222"/>
                <a:gd name="connsiteX214" fmla="*/ 2200939 w 2333846"/>
                <a:gd name="connsiteY214" fmla="*/ 1496533 h 1860222"/>
                <a:gd name="connsiteX215" fmla="*/ 2216888 w 2333846"/>
                <a:gd name="connsiteY215" fmla="*/ 1483242 h 1860222"/>
                <a:gd name="connsiteX216" fmla="*/ 2222204 w 2333846"/>
                <a:gd name="connsiteY216" fmla="*/ 1472610 h 1860222"/>
                <a:gd name="connsiteX217" fmla="*/ 2238153 w 2333846"/>
                <a:gd name="connsiteY217" fmla="*/ 1451345 h 1860222"/>
                <a:gd name="connsiteX218" fmla="*/ 2270051 w 2333846"/>
                <a:gd name="connsiteY218" fmla="*/ 1416789 h 1860222"/>
                <a:gd name="connsiteX219" fmla="*/ 2283342 w 2333846"/>
                <a:gd name="connsiteY219" fmla="*/ 1390207 h 1860222"/>
                <a:gd name="connsiteX220" fmla="*/ 2299291 w 2333846"/>
                <a:gd name="connsiteY220" fmla="*/ 1360968 h 1860222"/>
                <a:gd name="connsiteX221" fmla="*/ 2315239 w 2333846"/>
                <a:gd name="connsiteY221" fmla="*/ 1331728 h 1860222"/>
                <a:gd name="connsiteX222" fmla="*/ 2317897 w 2333846"/>
                <a:gd name="connsiteY222" fmla="*/ 1315779 h 1860222"/>
                <a:gd name="connsiteX223" fmla="*/ 2320556 w 2333846"/>
                <a:gd name="connsiteY223" fmla="*/ 1307805 h 1860222"/>
                <a:gd name="connsiteX224" fmla="*/ 2325872 w 2333846"/>
                <a:gd name="connsiteY224" fmla="*/ 1273249 h 1860222"/>
                <a:gd name="connsiteX225" fmla="*/ 2333846 w 2333846"/>
                <a:gd name="connsiteY225" fmla="*/ 1089838 h 1860222"/>
                <a:gd name="connsiteX226" fmla="*/ 2328530 w 2333846"/>
                <a:gd name="connsiteY226" fmla="*/ 930349 h 1860222"/>
                <a:gd name="connsiteX227" fmla="*/ 2323214 w 2333846"/>
                <a:gd name="connsiteY227" fmla="*/ 911742 h 1860222"/>
                <a:gd name="connsiteX228" fmla="*/ 2307265 w 2333846"/>
                <a:gd name="connsiteY228" fmla="*/ 861238 h 1860222"/>
                <a:gd name="connsiteX229" fmla="*/ 2299291 w 2333846"/>
                <a:gd name="connsiteY229" fmla="*/ 810733 h 1860222"/>
                <a:gd name="connsiteX230" fmla="*/ 2288658 w 2333846"/>
                <a:gd name="connsiteY230" fmla="*/ 786810 h 1860222"/>
                <a:gd name="connsiteX231" fmla="*/ 2283342 w 2333846"/>
                <a:gd name="connsiteY231" fmla="*/ 773519 h 1860222"/>
                <a:gd name="connsiteX232" fmla="*/ 2278025 w 2333846"/>
                <a:gd name="connsiteY232" fmla="*/ 757570 h 1860222"/>
                <a:gd name="connsiteX233" fmla="*/ 2267393 w 2333846"/>
                <a:gd name="connsiteY233" fmla="*/ 738963 h 1860222"/>
                <a:gd name="connsiteX234" fmla="*/ 2270051 w 2333846"/>
                <a:gd name="connsiteY234" fmla="*/ 701749 h 1860222"/>
                <a:gd name="connsiteX0" fmla="*/ 2270051 w 2333846"/>
                <a:gd name="connsiteY0" fmla="*/ 701749 h 1860222"/>
                <a:gd name="connsiteX1" fmla="*/ 2254102 w 2333846"/>
                <a:gd name="connsiteY1" fmla="*/ 648586 h 1860222"/>
                <a:gd name="connsiteX2" fmla="*/ 2243470 w 2333846"/>
                <a:gd name="connsiteY2" fmla="*/ 629979 h 1860222"/>
                <a:gd name="connsiteX3" fmla="*/ 2227521 w 2333846"/>
                <a:gd name="connsiteY3" fmla="*/ 608714 h 1860222"/>
                <a:gd name="connsiteX4" fmla="*/ 2219546 w 2333846"/>
                <a:gd name="connsiteY4" fmla="*/ 592765 h 1860222"/>
                <a:gd name="connsiteX5" fmla="*/ 2208914 w 2333846"/>
                <a:gd name="connsiteY5" fmla="*/ 579475 h 1860222"/>
                <a:gd name="connsiteX6" fmla="*/ 2198281 w 2333846"/>
                <a:gd name="connsiteY6" fmla="*/ 555552 h 1860222"/>
                <a:gd name="connsiteX7" fmla="*/ 2192965 w 2333846"/>
                <a:gd name="connsiteY7" fmla="*/ 544919 h 1860222"/>
                <a:gd name="connsiteX8" fmla="*/ 2187649 w 2333846"/>
                <a:gd name="connsiteY8" fmla="*/ 531628 h 1860222"/>
                <a:gd name="connsiteX9" fmla="*/ 2174358 w 2333846"/>
                <a:gd name="connsiteY9" fmla="*/ 515679 h 1860222"/>
                <a:gd name="connsiteX10" fmla="*/ 2161067 w 2333846"/>
                <a:gd name="connsiteY10" fmla="*/ 502389 h 1860222"/>
                <a:gd name="connsiteX11" fmla="*/ 2147777 w 2333846"/>
                <a:gd name="connsiteY11" fmla="*/ 483782 h 1860222"/>
                <a:gd name="connsiteX12" fmla="*/ 2142460 w 2333846"/>
                <a:gd name="connsiteY12" fmla="*/ 473149 h 1860222"/>
                <a:gd name="connsiteX13" fmla="*/ 2129170 w 2333846"/>
                <a:gd name="connsiteY13" fmla="*/ 465175 h 1860222"/>
                <a:gd name="connsiteX14" fmla="*/ 2118537 w 2333846"/>
                <a:gd name="connsiteY14" fmla="*/ 449226 h 1860222"/>
                <a:gd name="connsiteX15" fmla="*/ 2107904 w 2333846"/>
                <a:gd name="connsiteY15" fmla="*/ 427961 h 1860222"/>
                <a:gd name="connsiteX16" fmla="*/ 2099930 w 2333846"/>
                <a:gd name="connsiteY16" fmla="*/ 417328 h 1860222"/>
                <a:gd name="connsiteX17" fmla="*/ 2094614 w 2333846"/>
                <a:gd name="connsiteY17" fmla="*/ 409354 h 1860222"/>
                <a:gd name="connsiteX18" fmla="*/ 2083981 w 2333846"/>
                <a:gd name="connsiteY18" fmla="*/ 398721 h 1860222"/>
                <a:gd name="connsiteX19" fmla="*/ 2078665 w 2333846"/>
                <a:gd name="connsiteY19" fmla="*/ 380114 h 1860222"/>
                <a:gd name="connsiteX20" fmla="*/ 2052084 w 2333846"/>
                <a:gd name="connsiteY20" fmla="*/ 353533 h 1860222"/>
                <a:gd name="connsiteX21" fmla="*/ 2046767 w 2333846"/>
                <a:gd name="connsiteY21" fmla="*/ 348217 h 1860222"/>
                <a:gd name="connsiteX22" fmla="*/ 2036135 w 2333846"/>
                <a:gd name="connsiteY22" fmla="*/ 334926 h 1860222"/>
                <a:gd name="connsiteX23" fmla="*/ 2025502 w 2333846"/>
                <a:gd name="connsiteY23" fmla="*/ 326952 h 1860222"/>
                <a:gd name="connsiteX24" fmla="*/ 2006895 w 2333846"/>
                <a:gd name="connsiteY24" fmla="*/ 300370 h 1860222"/>
                <a:gd name="connsiteX25" fmla="*/ 1993604 w 2333846"/>
                <a:gd name="connsiteY25" fmla="*/ 289738 h 1860222"/>
                <a:gd name="connsiteX26" fmla="*/ 1980314 w 2333846"/>
                <a:gd name="connsiteY26" fmla="*/ 268472 h 1860222"/>
                <a:gd name="connsiteX27" fmla="*/ 1969681 w 2333846"/>
                <a:gd name="connsiteY27" fmla="*/ 263156 h 1860222"/>
                <a:gd name="connsiteX28" fmla="*/ 1948416 w 2333846"/>
                <a:gd name="connsiteY28" fmla="*/ 241891 h 1860222"/>
                <a:gd name="connsiteX29" fmla="*/ 1921835 w 2333846"/>
                <a:gd name="connsiteY29" fmla="*/ 228600 h 1860222"/>
                <a:gd name="connsiteX30" fmla="*/ 1916518 w 2333846"/>
                <a:gd name="connsiteY30" fmla="*/ 223284 h 1860222"/>
                <a:gd name="connsiteX31" fmla="*/ 1900570 w 2333846"/>
                <a:gd name="connsiteY31" fmla="*/ 217968 h 1860222"/>
                <a:gd name="connsiteX32" fmla="*/ 1889937 w 2333846"/>
                <a:gd name="connsiteY32" fmla="*/ 207335 h 1860222"/>
                <a:gd name="connsiteX33" fmla="*/ 1879304 w 2333846"/>
                <a:gd name="connsiteY33" fmla="*/ 202019 h 1860222"/>
                <a:gd name="connsiteX34" fmla="*/ 1858039 w 2333846"/>
                <a:gd name="connsiteY34" fmla="*/ 186070 h 1860222"/>
                <a:gd name="connsiteX35" fmla="*/ 1844749 w 2333846"/>
                <a:gd name="connsiteY35" fmla="*/ 170121 h 1860222"/>
                <a:gd name="connsiteX36" fmla="*/ 1828800 w 2333846"/>
                <a:gd name="connsiteY36" fmla="*/ 159489 h 1860222"/>
                <a:gd name="connsiteX37" fmla="*/ 1799560 w 2333846"/>
                <a:gd name="connsiteY37" fmla="*/ 138224 h 1860222"/>
                <a:gd name="connsiteX38" fmla="*/ 1788928 w 2333846"/>
                <a:gd name="connsiteY38" fmla="*/ 132907 h 1860222"/>
                <a:gd name="connsiteX39" fmla="*/ 1757030 w 2333846"/>
                <a:gd name="connsiteY39" fmla="*/ 111642 h 1860222"/>
                <a:gd name="connsiteX40" fmla="*/ 1701209 w 2333846"/>
                <a:gd name="connsiteY40" fmla="*/ 85061 h 1860222"/>
                <a:gd name="connsiteX41" fmla="*/ 1682602 w 2333846"/>
                <a:gd name="connsiteY41" fmla="*/ 79745 h 1860222"/>
                <a:gd name="connsiteX42" fmla="*/ 1656021 w 2333846"/>
                <a:gd name="connsiteY42" fmla="*/ 74428 h 1860222"/>
                <a:gd name="connsiteX43" fmla="*/ 1634756 w 2333846"/>
                <a:gd name="connsiteY43" fmla="*/ 69112 h 1860222"/>
                <a:gd name="connsiteX44" fmla="*/ 1621465 w 2333846"/>
                <a:gd name="connsiteY44" fmla="*/ 63796 h 1860222"/>
                <a:gd name="connsiteX45" fmla="*/ 1562986 w 2333846"/>
                <a:gd name="connsiteY45" fmla="*/ 58479 h 1860222"/>
                <a:gd name="connsiteX46" fmla="*/ 1512481 w 2333846"/>
                <a:gd name="connsiteY46" fmla="*/ 42531 h 1860222"/>
                <a:gd name="connsiteX47" fmla="*/ 1496532 w 2333846"/>
                <a:gd name="connsiteY47" fmla="*/ 34556 h 1860222"/>
                <a:gd name="connsiteX48" fmla="*/ 1480584 w 2333846"/>
                <a:gd name="connsiteY48" fmla="*/ 18607 h 1860222"/>
                <a:gd name="connsiteX49" fmla="*/ 1469951 w 2333846"/>
                <a:gd name="connsiteY49" fmla="*/ 15949 h 1860222"/>
                <a:gd name="connsiteX50" fmla="*/ 1438053 w 2333846"/>
                <a:gd name="connsiteY50" fmla="*/ 5317 h 1860222"/>
                <a:gd name="connsiteX51" fmla="*/ 1414130 w 2333846"/>
                <a:gd name="connsiteY51" fmla="*/ 0 h 1860222"/>
                <a:gd name="connsiteX52" fmla="*/ 1246667 w 2333846"/>
                <a:gd name="connsiteY52" fmla="*/ 5317 h 1860222"/>
                <a:gd name="connsiteX53" fmla="*/ 1238693 w 2333846"/>
                <a:gd name="connsiteY53" fmla="*/ 7975 h 1860222"/>
                <a:gd name="connsiteX54" fmla="*/ 1225402 w 2333846"/>
                <a:gd name="connsiteY54" fmla="*/ 13291 h 1860222"/>
                <a:gd name="connsiteX55" fmla="*/ 1190846 w 2333846"/>
                <a:gd name="connsiteY55" fmla="*/ 21265 h 1860222"/>
                <a:gd name="connsiteX56" fmla="*/ 1143000 w 2333846"/>
                <a:gd name="connsiteY56" fmla="*/ 29240 h 1860222"/>
                <a:gd name="connsiteX57" fmla="*/ 1116418 w 2333846"/>
                <a:gd name="connsiteY57" fmla="*/ 34556 h 1860222"/>
                <a:gd name="connsiteX58" fmla="*/ 1100470 w 2333846"/>
                <a:gd name="connsiteY58" fmla="*/ 37214 h 1860222"/>
                <a:gd name="connsiteX59" fmla="*/ 1092495 w 2333846"/>
                <a:gd name="connsiteY59" fmla="*/ 39872 h 1860222"/>
                <a:gd name="connsiteX60" fmla="*/ 1079204 w 2333846"/>
                <a:gd name="connsiteY60" fmla="*/ 42531 h 1860222"/>
                <a:gd name="connsiteX61" fmla="*/ 1049965 w 2333846"/>
                <a:gd name="connsiteY61" fmla="*/ 53163 h 1860222"/>
                <a:gd name="connsiteX62" fmla="*/ 1026042 w 2333846"/>
                <a:gd name="connsiteY62" fmla="*/ 61138 h 1860222"/>
                <a:gd name="connsiteX63" fmla="*/ 1010093 w 2333846"/>
                <a:gd name="connsiteY63" fmla="*/ 66454 h 1860222"/>
                <a:gd name="connsiteX64" fmla="*/ 988828 w 2333846"/>
                <a:gd name="connsiteY64" fmla="*/ 74428 h 1860222"/>
                <a:gd name="connsiteX65" fmla="*/ 972879 w 2333846"/>
                <a:gd name="connsiteY65" fmla="*/ 82403 h 1860222"/>
                <a:gd name="connsiteX66" fmla="*/ 935665 w 2333846"/>
                <a:gd name="connsiteY66" fmla="*/ 93035 h 1860222"/>
                <a:gd name="connsiteX67" fmla="*/ 919716 w 2333846"/>
                <a:gd name="connsiteY67" fmla="*/ 98352 h 1860222"/>
                <a:gd name="connsiteX68" fmla="*/ 911742 w 2333846"/>
                <a:gd name="connsiteY68" fmla="*/ 103668 h 1860222"/>
                <a:gd name="connsiteX69" fmla="*/ 887818 w 2333846"/>
                <a:gd name="connsiteY69" fmla="*/ 108984 h 1860222"/>
                <a:gd name="connsiteX70" fmla="*/ 866553 w 2333846"/>
                <a:gd name="connsiteY70" fmla="*/ 116959 h 1860222"/>
                <a:gd name="connsiteX71" fmla="*/ 831997 w 2333846"/>
                <a:gd name="connsiteY71" fmla="*/ 124933 h 1860222"/>
                <a:gd name="connsiteX72" fmla="*/ 813391 w 2333846"/>
                <a:gd name="connsiteY72" fmla="*/ 130249 h 1860222"/>
                <a:gd name="connsiteX73" fmla="*/ 797442 w 2333846"/>
                <a:gd name="connsiteY73" fmla="*/ 138224 h 1860222"/>
                <a:gd name="connsiteX74" fmla="*/ 778835 w 2333846"/>
                <a:gd name="connsiteY74" fmla="*/ 140882 h 1860222"/>
                <a:gd name="connsiteX75" fmla="*/ 765544 w 2333846"/>
                <a:gd name="connsiteY75" fmla="*/ 143540 h 1860222"/>
                <a:gd name="connsiteX76" fmla="*/ 741621 w 2333846"/>
                <a:gd name="connsiteY76" fmla="*/ 154172 h 1860222"/>
                <a:gd name="connsiteX77" fmla="*/ 709723 w 2333846"/>
                <a:gd name="connsiteY77" fmla="*/ 170121 h 1860222"/>
                <a:gd name="connsiteX78" fmla="*/ 696432 w 2333846"/>
                <a:gd name="connsiteY78" fmla="*/ 175438 h 1860222"/>
                <a:gd name="connsiteX79" fmla="*/ 688458 w 2333846"/>
                <a:gd name="connsiteY79" fmla="*/ 180754 h 1860222"/>
                <a:gd name="connsiteX80" fmla="*/ 653902 w 2333846"/>
                <a:gd name="connsiteY80" fmla="*/ 194045 h 1860222"/>
                <a:gd name="connsiteX81" fmla="*/ 627321 w 2333846"/>
                <a:gd name="connsiteY81" fmla="*/ 204677 h 1860222"/>
                <a:gd name="connsiteX82" fmla="*/ 616688 w 2333846"/>
                <a:gd name="connsiteY82" fmla="*/ 209993 h 1860222"/>
                <a:gd name="connsiteX83" fmla="*/ 590107 w 2333846"/>
                <a:gd name="connsiteY83" fmla="*/ 215310 h 1860222"/>
                <a:gd name="connsiteX84" fmla="*/ 547577 w 2333846"/>
                <a:gd name="connsiteY84" fmla="*/ 228600 h 1860222"/>
                <a:gd name="connsiteX85" fmla="*/ 528970 w 2333846"/>
                <a:gd name="connsiteY85" fmla="*/ 233917 h 1860222"/>
                <a:gd name="connsiteX86" fmla="*/ 510363 w 2333846"/>
                <a:gd name="connsiteY86" fmla="*/ 241891 h 1860222"/>
                <a:gd name="connsiteX87" fmla="*/ 494414 w 2333846"/>
                <a:gd name="connsiteY87" fmla="*/ 252524 h 1860222"/>
                <a:gd name="connsiteX88" fmla="*/ 475807 w 2333846"/>
                <a:gd name="connsiteY88" fmla="*/ 257840 h 1860222"/>
                <a:gd name="connsiteX89" fmla="*/ 446567 w 2333846"/>
                <a:gd name="connsiteY89" fmla="*/ 273789 h 1860222"/>
                <a:gd name="connsiteX90" fmla="*/ 425302 w 2333846"/>
                <a:gd name="connsiteY90" fmla="*/ 281763 h 1860222"/>
                <a:gd name="connsiteX91" fmla="*/ 412011 w 2333846"/>
                <a:gd name="connsiteY91" fmla="*/ 289738 h 1860222"/>
                <a:gd name="connsiteX92" fmla="*/ 396063 w 2333846"/>
                <a:gd name="connsiteY92" fmla="*/ 297712 h 1860222"/>
                <a:gd name="connsiteX93" fmla="*/ 366823 w 2333846"/>
                <a:gd name="connsiteY93" fmla="*/ 316319 h 1860222"/>
                <a:gd name="connsiteX94" fmla="*/ 356191 w 2333846"/>
                <a:gd name="connsiteY94" fmla="*/ 321635 h 1860222"/>
                <a:gd name="connsiteX95" fmla="*/ 340242 w 2333846"/>
                <a:gd name="connsiteY95" fmla="*/ 332268 h 1860222"/>
                <a:gd name="connsiteX96" fmla="*/ 326951 w 2333846"/>
                <a:gd name="connsiteY96" fmla="*/ 340242 h 1860222"/>
                <a:gd name="connsiteX97" fmla="*/ 287079 w 2333846"/>
                <a:gd name="connsiteY97" fmla="*/ 382772 h 1860222"/>
                <a:gd name="connsiteX98" fmla="*/ 271130 w 2333846"/>
                <a:gd name="connsiteY98" fmla="*/ 396063 h 1860222"/>
                <a:gd name="connsiteX99" fmla="*/ 209392 w 2333846"/>
                <a:gd name="connsiteY99" fmla="*/ 488155 h 1860222"/>
                <a:gd name="connsiteX100" fmla="*/ 159288 w 2333846"/>
                <a:gd name="connsiteY100" fmla="*/ 572872 h 1860222"/>
                <a:gd name="connsiteX101" fmla="*/ 126847 w 2333846"/>
                <a:gd name="connsiteY101" fmla="*/ 650959 h 1860222"/>
                <a:gd name="connsiteX102" fmla="*/ 94093 w 2333846"/>
                <a:gd name="connsiteY102" fmla="*/ 733875 h 1860222"/>
                <a:gd name="connsiteX103" fmla="*/ 63452 w 2333846"/>
                <a:gd name="connsiteY103" fmla="*/ 785523 h 1860222"/>
                <a:gd name="connsiteX104" fmla="*/ 27439 w 2333846"/>
                <a:gd name="connsiteY104" fmla="*/ 820965 h 1860222"/>
                <a:gd name="connsiteX105" fmla="*/ 0 w 2333846"/>
                <a:gd name="connsiteY105" fmla="*/ 861238 h 1860222"/>
                <a:gd name="connsiteX106" fmla="*/ 26581 w 2333846"/>
                <a:gd name="connsiteY106" fmla="*/ 890477 h 1860222"/>
                <a:gd name="connsiteX107" fmla="*/ 42530 w 2333846"/>
                <a:gd name="connsiteY107" fmla="*/ 901110 h 1860222"/>
                <a:gd name="connsiteX108" fmla="*/ 55821 w 2333846"/>
                <a:gd name="connsiteY108" fmla="*/ 914400 h 1860222"/>
                <a:gd name="connsiteX109" fmla="*/ 69111 w 2333846"/>
                <a:gd name="connsiteY109" fmla="*/ 922375 h 1860222"/>
                <a:gd name="connsiteX110" fmla="*/ 77086 w 2333846"/>
                <a:gd name="connsiteY110" fmla="*/ 930349 h 1860222"/>
                <a:gd name="connsiteX111" fmla="*/ 93035 w 2333846"/>
                <a:gd name="connsiteY111" fmla="*/ 940982 h 1860222"/>
                <a:gd name="connsiteX112" fmla="*/ 140881 w 2333846"/>
                <a:gd name="connsiteY112" fmla="*/ 986170 h 1860222"/>
                <a:gd name="connsiteX113" fmla="*/ 191386 w 2333846"/>
                <a:gd name="connsiteY113" fmla="*/ 1002119 h 1860222"/>
                <a:gd name="connsiteX114" fmla="*/ 204677 w 2333846"/>
                <a:gd name="connsiteY114" fmla="*/ 1015410 h 1860222"/>
                <a:gd name="connsiteX115" fmla="*/ 241891 w 2333846"/>
                <a:gd name="connsiteY115" fmla="*/ 1036675 h 1860222"/>
                <a:gd name="connsiteX116" fmla="*/ 252523 w 2333846"/>
                <a:gd name="connsiteY116" fmla="*/ 1047307 h 1860222"/>
                <a:gd name="connsiteX117" fmla="*/ 271130 w 2333846"/>
                <a:gd name="connsiteY117" fmla="*/ 1068572 h 1860222"/>
                <a:gd name="connsiteX118" fmla="*/ 305686 w 2333846"/>
                <a:gd name="connsiteY118" fmla="*/ 1100470 h 1860222"/>
                <a:gd name="connsiteX119" fmla="*/ 316318 w 2333846"/>
                <a:gd name="connsiteY119" fmla="*/ 1111103 h 1860222"/>
                <a:gd name="connsiteX120" fmla="*/ 324293 w 2333846"/>
                <a:gd name="connsiteY120" fmla="*/ 1121735 h 1860222"/>
                <a:gd name="connsiteX121" fmla="*/ 337584 w 2333846"/>
                <a:gd name="connsiteY121" fmla="*/ 1132368 h 1860222"/>
                <a:gd name="connsiteX122" fmla="*/ 353532 w 2333846"/>
                <a:gd name="connsiteY122" fmla="*/ 1148317 h 1860222"/>
                <a:gd name="connsiteX123" fmla="*/ 366823 w 2333846"/>
                <a:gd name="connsiteY123" fmla="*/ 1161607 h 1860222"/>
                <a:gd name="connsiteX124" fmla="*/ 398721 w 2333846"/>
                <a:gd name="connsiteY124" fmla="*/ 1185531 h 1860222"/>
                <a:gd name="connsiteX125" fmla="*/ 417328 w 2333846"/>
                <a:gd name="connsiteY125" fmla="*/ 1206796 h 1860222"/>
                <a:gd name="connsiteX126" fmla="*/ 425302 w 2333846"/>
                <a:gd name="connsiteY126" fmla="*/ 1212112 h 1860222"/>
                <a:gd name="connsiteX127" fmla="*/ 438593 w 2333846"/>
                <a:gd name="connsiteY127" fmla="*/ 1228061 h 1860222"/>
                <a:gd name="connsiteX128" fmla="*/ 454542 w 2333846"/>
                <a:gd name="connsiteY128" fmla="*/ 1241352 h 1860222"/>
                <a:gd name="connsiteX129" fmla="*/ 481123 w 2333846"/>
                <a:gd name="connsiteY129" fmla="*/ 1265275 h 1860222"/>
                <a:gd name="connsiteX130" fmla="*/ 515679 w 2333846"/>
                <a:gd name="connsiteY130" fmla="*/ 1281224 h 1860222"/>
                <a:gd name="connsiteX131" fmla="*/ 534286 w 2333846"/>
                <a:gd name="connsiteY131" fmla="*/ 1294514 h 1860222"/>
                <a:gd name="connsiteX132" fmla="*/ 547577 w 2333846"/>
                <a:gd name="connsiteY132" fmla="*/ 1305147 h 1860222"/>
                <a:gd name="connsiteX133" fmla="*/ 555551 w 2333846"/>
                <a:gd name="connsiteY133" fmla="*/ 1307805 h 1860222"/>
                <a:gd name="connsiteX134" fmla="*/ 579474 w 2333846"/>
                <a:gd name="connsiteY134" fmla="*/ 1323754 h 1860222"/>
                <a:gd name="connsiteX135" fmla="*/ 584791 w 2333846"/>
                <a:gd name="connsiteY135" fmla="*/ 1331728 h 1860222"/>
                <a:gd name="connsiteX136" fmla="*/ 611372 w 2333846"/>
                <a:gd name="connsiteY136" fmla="*/ 1345019 h 1860222"/>
                <a:gd name="connsiteX137" fmla="*/ 661877 w 2333846"/>
                <a:gd name="connsiteY137" fmla="*/ 1371600 h 1860222"/>
                <a:gd name="connsiteX138" fmla="*/ 683142 w 2333846"/>
                <a:gd name="connsiteY138" fmla="*/ 1384891 h 1860222"/>
                <a:gd name="connsiteX139" fmla="*/ 693774 w 2333846"/>
                <a:gd name="connsiteY139" fmla="*/ 1390207 h 1860222"/>
                <a:gd name="connsiteX140" fmla="*/ 707065 w 2333846"/>
                <a:gd name="connsiteY140" fmla="*/ 1398182 h 1860222"/>
                <a:gd name="connsiteX141" fmla="*/ 749595 w 2333846"/>
                <a:gd name="connsiteY141" fmla="*/ 1419447 h 1860222"/>
                <a:gd name="connsiteX142" fmla="*/ 765544 w 2333846"/>
                <a:gd name="connsiteY142" fmla="*/ 1424763 h 1860222"/>
                <a:gd name="connsiteX143" fmla="*/ 786809 w 2333846"/>
                <a:gd name="connsiteY143" fmla="*/ 1438054 h 1860222"/>
                <a:gd name="connsiteX144" fmla="*/ 805416 w 2333846"/>
                <a:gd name="connsiteY144" fmla="*/ 1446028 h 1860222"/>
                <a:gd name="connsiteX145" fmla="*/ 826681 w 2333846"/>
                <a:gd name="connsiteY145" fmla="*/ 1459319 h 1860222"/>
                <a:gd name="connsiteX146" fmla="*/ 853263 w 2333846"/>
                <a:gd name="connsiteY146" fmla="*/ 1472610 h 1860222"/>
                <a:gd name="connsiteX147" fmla="*/ 874528 w 2333846"/>
                <a:gd name="connsiteY147" fmla="*/ 1480584 h 1860222"/>
                <a:gd name="connsiteX148" fmla="*/ 890477 w 2333846"/>
                <a:gd name="connsiteY148" fmla="*/ 1491217 h 1860222"/>
                <a:gd name="connsiteX149" fmla="*/ 919716 w 2333846"/>
                <a:gd name="connsiteY149" fmla="*/ 1499191 h 1860222"/>
                <a:gd name="connsiteX150" fmla="*/ 951614 w 2333846"/>
                <a:gd name="connsiteY150" fmla="*/ 1515140 h 1860222"/>
                <a:gd name="connsiteX151" fmla="*/ 978195 w 2333846"/>
                <a:gd name="connsiteY151" fmla="*/ 1523114 h 1860222"/>
                <a:gd name="connsiteX152" fmla="*/ 1002118 w 2333846"/>
                <a:gd name="connsiteY152" fmla="*/ 1531089 h 1860222"/>
                <a:gd name="connsiteX153" fmla="*/ 1023384 w 2333846"/>
                <a:gd name="connsiteY153" fmla="*/ 1544379 h 1860222"/>
                <a:gd name="connsiteX154" fmla="*/ 1060597 w 2333846"/>
                <a:gd name="connsiteY154" fmla="*/ 1560328 h 1860222"/>
                <a:gd name="connsiteX155" fmla="*/ 1095153 w 2333846"/>
                <a:gd name="connsiteY155" fmla="*/ 1570961 h 1860222"/>
                <a:gd name="connsiteX156" fmla="*/ 1111102 w 2333846"/>
                <a:gd name="connsiteY156" fmla="*/ 1578935 h 1860222"/>
                <a:gd name="connsiteX157" fmla="*/ 1135025 w 2333846"/>
                <a:gd name="connsiteY157" fmla="*/ 1586910 h 1860222"/>
                <a:gd name="connsiteX158" fmla="*/ 1150974 w 2333846"/>
                <a:gd name="connsiteY158" fmla="*/ 1597542 h 1860222"/>
                <a:gd name="connsiteX159" fmla="*/ 1153632 w 2333846"/>
                <a:gd name="connsiteY159" fmla="*/ 1605517 h 1860222"/>
                <a:gd name="connsiteX160" fmla="*/ 1156291 w 2333846"/>
                <a:gd name="connsiteY160" fmla="*/ 1616149 h 1860222"/>
                <a:gd name="connsiteX161" fmla="*/ 1164265 w 2333846"/>
                <a:gd name="connsiteY161" fmla="*/ 1626782 h 1860222"/>
                <a:gd name="connsiteX162" fmla="*/ 1177556 w 2333846"/>
                <a:gd name="connsiteY162" fmla="*/ 1640072 h 1860222"/>
                <a:gd name="connsiteX163" fmla="*/ 1193504 w 2333846"/>
                <a:gd name="connsiteY163" fmla="*/ 1656021 h 1860222"/>
                <a:gd name="connsiteX164" fmla="*/ 1201479 w 2333846"/>
                <a:gd name="connsiteY164" fmla="*/ 1663996 h 1860222"/>
                <a:gd name="connsiteX165" fmla="*/ 1206795 w 2333846"/>
                <a:gd name="connsiteY165" fmla="*/ 1674628 h 1860222"/>
                <a:gd name="connsiteX166" fmla="*/ 1225402 w 2333846"/>
                <a:gd name="connsiteY166" fmla="*/ 1685261 h 1860222"/>
                <a:gd name="connsiteX167" fmla="*/ 1236035 w 2333846"/>
                <a:gd name="connsiteY167" fmla="*/ 1693235 h 1860222"/>
                <a:gd name="connsiteX168" fmla="*/ 1254642 w 2333846"/>
                <a:gd name="connsiteY168" fmla="*/ 1698552 h 1860222"/>
                <a:gd name="connsiteX169" fmla="*/ 1281223 w 2333846"/>
                <a:gd name="connsiteY169" fmla="*/ 1709184 h 1860222"/>
                <a:gd name="connsiteX170" fmla="*/ 1294514 w 2333846"/>
                <a:gd name="connsiteY170" fmla="*/ 1714500 h 1860222"/>
                <a:gd name="connsiteX171" fmla="*/ 1323753 w 2333846"/>
                <a:gd name="connsiteY171" fmla="*/ 1730449 h 1860222"/>
                <a:gd name="connsiteX172" fmla="*/ 1329070 w 2333846"/>
                <a:gd name="connsiteY172" fmla="*/ 1735765 h 1860222"/>
                <a:gd name="connsiteX173" fmla="*/ 1355651 w 2333846"/>
                <a:gd name="connsiteY173" fmla="*/ 1746398 h 1860222"/>
                <a:gd name="connsiteX174" fmla="*/ 1368942 w 2333846"/>
                <a:gd name="connsiteY174" fmla="*/ 1754372 h 1860222"/>
                <a:gd name="connsiteX175" fmla="*/ 1400839 w 2333846"/>
                <a:gd name="connsiteY175" fmla="*/ 1767663 h 1860222"/>
                <a:gd name="connsiteX176" fmla="*/ 1414130 w 2333846"/>
                <a:gd name="connsiteY176" fmla="*/ 1780954 h 1860222"/>
                <a:gd name="connsiteX177" fmla="*/ 1424763 w 2333846"/>
                <a:gd name="connsiteY177" fmla="*/ 1786270 h 1860222"/>
                <a:gd name="connsiteX178" fmla="*/ 1459318 w 2333846"/>
                <a:gd name="connsiteY178" fmla="*/ 1812852 h 1860222"/>
                <a:gd name="connsiteX179" fmla="*/ 1485900 w 2333846"/>
                <a:gd name="connsiteY179" fmla="*/ 1828800 h 1860222"/>
                <a:gd name="connsiteX180" fmla="*/ 1504507 w 2333846"/>
                <a:gd name="connsiteY180" fmla="*/ 1831459 h 1860222"/>
                <a:gd name="connsiteX181" fmla="*/ 1517797 w 2333846"/>
                <a:gd name="connsiteY181" fmla="*/ 1836775 h 1860222"/>
                <a:gd name="connsiteX182" fmla="*/ 1576277 w 2333846"/>
                <a:gd name="connsiteY182" fmla="*/ 1844749 h 1860222"/>
                <a:gd name="connsiteX183" fmla="*/ 1711842 w 2333846"/>
                <a:gd name="connsiteY183" fmla="*/ 1842091 h 1860222"/>
                <a:gd name="connsiteX184" fmla="*/ 1725132 w 2333846"/>
                <a:gd name="connsiteY184" fmla="*/ 1826142 h 1860222"/>
                <a:gd name="connsiteX185" fmla="*/ 1759688 w 2333846"/>
                <a:gd name="connsiteY185" fmla="*/ 1820826 h 1860222"/>
                <a:gd name="connsiteX186" fmla="*/ 1778295 w 2333846"/>
                <a:gd name="connsiteY186" fmla="*/ 1815510 h 1860222"/>
                <a:gd name="connsiteX187" fmla="*/ 1770321 w 2333846"/>
                <a:gd name="connsiteY187" fmla="*/ 1818168 h 1860222"/>
                <a:gd name="connsiteX188" fmla="*/ 1807535 w 2333846"/>
                <a:gd name="connsiteY188" fmla="*/ 1812852 h 1860222"/>
                <a:gd name="connsiteX189" fmla="*/ 1834116 w 2333846"/>
                <a:gd name="connsiteY189" fmla="*/ 1796903 h 1860222"/>
                <a:gd name="connsiteX190" fmla="*/ 1855381 w 2333846"/>
                <a:gd name="connsiteY190" fmla="*/ 1786270 h 1860222"/>
                <a:gd name="connsiteX191" fmla="*/ 1863356 w 2333846"/>
                <a:gd name="connsiteY191" fmla="*/ 1780954 h 1860222"/>
                <a:gd name="connsiteX192" fmla="*/ 1871330 w 2333846"/>
                <a:gd name="connsiteY192" fmla="*/ 1770321 h 1860222"/>
                <a:gd name="connsiteX193" fmla="*/ 1924493 w 2333846"/>
                <a:gd name="connsiteY193" fmla="*/ 1754372 h 1860222"/>
                <a:gd name="connsiteX194" fmla="*/ 1943100 w 2333846"/>
                <a:gd name="connsiteY194" fmla="*/ 1743740 h 1860222"/>
                <a:gd name="connsiteX195" fmla="*/ 1953732 w 2333846"/>
                <a:gd name="connsiteY195" fmla="*/ 1733107 h 1860222"/>
                <a:gd name="connsiteX196" fmla="*/ 1967023 w 2333846"/>
                <a:gd name="connsiteY196" fmla="*/ 1722475 h 1860222"/>
                <a:gd name="connsiteX197" fmla="*/ 1985630 w 2333846"/>
                <a:gd name="connsiteY197" fmla="*/ 1695893 h 1860222"/>
                <a:gd name="connsiteX198" fmla="*/ 1998921 w 2333846"/>
                <a:gd name="connsiteY198" fmla="*/ 1679945 h 1860222"/>
                <a:gd name="connsiteX199" fmla="*/ 2022844 w 2333846"/>
                <a:gd name="connsiteY199" fmla="*/ 1663996 h 1860222"/>
                <a:gd name="connsiteX200" fmla="*/ 2028160 w 2333846"/>
                <a:gd name="connsiteY200" fmla="*/ 1658679 h 1860222"/>
                <a:gd name="connsiteX201" fmla="*/ 2038793 w 2333846"/>
                <a:gd name="connsiteY201" fmla="*/ 1653363 h 1860222"/>
                <a:gd name="connsiteX202" fmla="*/ 2044109 w 2333846"/>
                <a:gd name="connsiteY202" fmla="*/ 1642731 h 1860222"/>
                <a:gd name="connsiteX203" fmla="*/ 2057400 w 2333846"/>
                <a:gd name="connsiteY203" fmla="*/ 1634756 h 1860222"/>
                <a:gd name="connsiteX204" fmla="*/ 2078665 w 2333846"/>
                <a:gd name="connsiteY204" fmla="*/ 1621465 h 1860222"/>
                <a:gd name="connsiteX205" fmla="*/ 2091956 w 2333846"/>
                <a:gd name="connsiteY205" fmla="*/ 1610833 h 1860222"/>
                <a:gd name="connsiteX206" fmla="*/ 2099930 w 2333846"/>
                <a:gd name="connsiteY206" fmla="*/ 1605517 h 1860222"/>
                <a:gd name="connsiteX207" fmla="*/ 2105246 w 2333846"/>
                <a:gd name="connsiteY207" fmla="*/ 1594884 h 1860222"/>
                <a:gd name="connsiteX208" fmla="*/ 2113221 w 2333846"/>
                <a:gd name="connsiteY208" fmla="*/ 1589568 h 1860222"/>
                <a:gd name="connsiteX209" fmla="*/ 2142460 w 2333846"/>
                <a:gd name="connsiteY209" fmla="*/ 1565645 h 1860222"/>
                <a:gd name="connsiteX210" fmla="*/ 2155751 w 2333846"/>
                <a:gd name="connsiteY210" fmla="*/ 1552354 h 1860222"/>
                <a:gd name="connsiteX211" fmla="*/ 2163725 w 2333846"/>
                <a:gd name="connsiteY211" fmla="*/ 1539063 h 1860222"/>
                <a:gd name="connsiteX212" fmla="*/ 2179674 w 2333846"/>
                <a:gd name="connsiteY212" fmla="*/ 1528431 h 1860222"/>
                <a:gd name="connsiteX213" fmla="*/ 2200939 w 2333846"/>
                <a:gd name="connsiteY213" fmla="*/ 1496533 h 1860222"/>
                <a:gd name="connsiteX214" fmla="*/ 2216888 w 2333846"/>
                <a:gd name="connsiteY214" fmla="*/ 1483242 h 1860222"/>
                <a:gd name="connsiteX215" fmla="*/ 2222204 w 2333846"/>
                <a:gd name="connsiteY215" fmla="*/ 1472610 h 1860222"/>
                <a:gd name="connsiteX216" fmla="*/ 2238153 w 2333846"/>
                <a:gd name="connsiteY216" fmla="*/ 1451345 h 1860222"/>
                <a:gd name="connsiteX217" fmla="*/ 2270051 w 2333846"/>
                <a:gd name="connsiteY217" fmla="*/ 1416789 h 1860222"/>
                <a:gd name="connsiteX218" fmla="*/ 2283342 w 2333846"/>
                <a:gd name="connsiteY218" fmla="*/ 1390207 h 1860222"/>
                <a:gd name="connsiteX219" fmla="*/ 2299291 w 2333846"/>
                <a:gd name="connsiteY219" fmla="*/ 1360968 h 1860222"/>
                <a:gd name="connsiteX220" fmla="*/ 2315239 w 2333846"/>
                <a:gd name="connsiteY220" fmla="*/ 1331728 h 1860222"/>
                <a:gd name="connsiteX221" fmla="*/ 2317897 w 2333846"/>
                <a:gd name="connsiteY221" fmla="*/ 1315779 h 1860222"/>
                <a:gd name="connsiteX222" fmla="*/ 2320556 w 2333846"/>
                <a:gd name="connsiteY222" fmla="*/ 1307805 h 1860222"/>
                <a:gd name="connsiteX223" fmla="*/ 2325872 w 2333846"/>
                <a:gd name="connsiteY223" fmla="*/ 1273249 h 1860222"/>
                <a:gd name="connsiteX224" fmla="*/ 2333846 w 2333846"/>
                <a:gd name="connsiteY224" fmla="*/ 1089838 h 1860222"/>
                <a:gd name="connsiteX225" fmla="*/ 2328530 w 2333846"/>
                <a:gd name="connsiteY225" fmla="*/ 930349 h 1860222"/>
                <a:gd name="connsiteX226" fmla="*/ 2323214 w 2333846"/>
                <a:gd name="connsiteY226" fmla="*/ 911742 h 1860222"/>
                <a:gd name="connsiteX227" fmla="*/ 2307265 w 2333846"/>
                <a:gd name="connsiteY227" fmla="*/ 861238 h 1860222"/>
                <a:gd name="connsiteX228" fmla="*/ 2299291 w 2333846"/>
                <a:gd name="connsiteY228" fmla="*/ 810733 h 1860222"/>
                <a:gd name="connsiteX229" fmla="*/ 2288658 w 2333846"/>
                <a:gd name="connsiteY229" fmla="*/ 786810 h 1860222"/>
                <a:gd name="connsiteX230" fmla="*/ 2283342 w 2333846"/>
                <a:gd name="connsiteY230" fmla="*/ 773519 h 1860222"/>
                <a:gd name="connsiteX231" fmla="*/ 2278025 w 2333846"/>
                <a:gd name="connsiteY231" fmla="*/ 757570 h 1860222"/>
                <a:gd name="connsiteX232" fmla="*/ 2267393 w 2333846"/>
                <a:gd name="connsiteY232" fmla="*/ 738963 h 1860222"/>
                <a:gd name="connsiteX233" fmla="*/ 2270051 w 2333846"/>
                <a:gd name="connsiteY233" fmla="*/ 701749 h 1860222"/>
                <a:gd name="connsiteX0" fmla="*/ 2270051 w 2333846"/>
                <a:gd name="connsiteY0" fmla="*/ 701749 h 1860222"/>
                <a:gd name="connsiteX1" fmla="*/ 2254102 w 2333846"/>
                <a:gd name="connsiteY1" fmla="*/ 648586 h 1860222"/>
                <a:gd name="connsiteX2" fmla="*/ 2243470 w 2333846"/>
                <a:gd name="connsiteY2" fmla="*/ 629979 h 1860222"/>
                <a:gd name="connsiteX3" fmla="*/ 2227521 w 2333846"/>
                <a:gd name="connsiteY3" fmla="*/ 608714 h 1860222"/>
                <a:gd name="connsiteX4" fmla="*/ 2219546 w 2333846"/>
                <a:gd name="connsiteY4" fmla="*/ 592765 h 1860222"/>
                <a:gd name="connsiteX5" fmla="*/ 2208914 w 2333846"/>
                <a:gd name="connsiteY5" fmla="*/ 579475 h 1860222"/>
                <a:gd name="connsiteX6" fmla="*/ 2198281 w 2333846"/>
                <a:gd name="connsiteY6" fmla="*/ 555552 h 1860222"/>
                <a:gd name="connsiteX7" fmla="*/ 2192965 w 2333846"/>
                <a:gd name="connsiteY7" fmla="*/ 544919 h 1860222"/>
                <a:gd name="connsiteX8" fmla="*/ 2187649 w 2333846"/>
                <a:gd name="connsiteY8" fmla="*/ 531628 h 1860222"/>
                <a:gd name="connsiteX9" fmla="*/ 2174358 w 2333846"/>
                <a:gd name="connsiteY9" fmla="*/ 515679 h 1860222"/>
                <a:gd name="connsiteX10" fmla="*/ 2161067 w 2333846"/>
                <a:gd name="connsiteY10" fmla="*/ 502389 h 1860222"/>
                <a:gd name="connsiteX11" fmla="*/ 2147777 w 2333846"/>
                <a:gd name="connsiteY11" fmla="*/ 483782 h 1860222"/>
                <a:gd name="connsiteX12" fmla="*/ 2142460 w 2333846"/>
                <a:gd name="connsiteY12" fmla="*/ 473149 h 1860222"/>
                <a:gd name="connsiteX13" fmla="*/ 2129170 w 2333846"/>
                <a:gd name="connsiteY13" fmla="*/ 465175 h 1860222"/>
                <a:gd name="connsiteX14" fmla="*/ 2118537 w 2333846"/>
                <a:gd name="connsiteY14" fmla="*/ 449226 h 1860222"/>
                <a:gd name="connsiteX15" fmla="*/ 2107904 w 2333846"/>
                <a:gd name="connsiteY15" fmla="*/ 427961 h 1860222"/>
                <a:gd name="connsiteX16" fmla="*/ 2099930 w 2333846"/>
                <a:gd name="connsiteY16" fmla="*/ 417328 h 1860222"/>
                <a:gd name="connsiteX17" fmla="*/ 2094614 w 2333846"/>
                <a:gd name="connsiteY17" fmla="*/ 409354 h 1860222"/>
                <a:gd name="connsiteX18" fmla="*/ 2083981 w 2333846"/>
                <a:gd name="connsiteY18" fmla="*/ 398721 h 1860222"/>
                <a:gd name="connsiteX19" fmla="*/ 2078665 w 2333846"/>
                <a:gd name="connsiteY19" fmla="*/ 380114 h 1860222"/>
                <a:gd name="connsiteX20" fmla="*/ 2052084 w 2333846"/>
                <a:gd name="connsiteY20" fmla="*/ 353533 h 1860222"/>
                <a:gd name="connsiteX21" fmla="*/ 2046767 w 2333846"/>
                <a:gd name="connsiteY21" fmla="*/ 348217 h 1860222"/>
                <a:gd name="connsiteX22" fmla="*/ 2036135 w 2333846"/>
                <a:gd name="connsiteY22" fmla="*/ 334926 h 1860222"/>
                <a:gd name="connsiteX23" fmla="*/ 2025502 w 2333846"/>
                <a:gd name="connsiteY23" fmla="*/ 326952 h 1860222"/>
                <a:gd name="connsiteX24" fmla="*/ 2006895 w 2333846"/>
                <a:gd name="connsiteY24" fmla="*/ 300370 h 1860222"/>
                <a:gd name="connsiteX25" fmla="*/ 1993604 w 2333846"/>
                <a:gd name="connsiteY25" fmla="*/ 289738 h 1860222"/>
                <a:gd name="connsiteX26" fmla="*/ 1980314 w 2333846"/>
                <a:gd name="connsiteY26" fmla="*/ 268472 h 1860222"/>
                <a:gd name="connsiteX27" fmla="*/ 1969681 w 2333846"/>
                <a:gd name="connsiteY27" fmla="*/ 263156 h 1860222"/>
                <a:gd name="connsiteX28" fmla="*/ 1948416 w 2333846"/>
                <a:gd name="connsiteY28" fmla="*/ 241891 h 1860222"/>
                <a:gd name="connsiteX29" fmla="*/ 1921835 w 2333846"/>
                <a:gd name="connsiteY29" fmla="*/ 228600 h 1860222"/>
                <a:gd name="connsiteX30" fmla="*/ 1916518 w 2333846"/>
                <a:gd name="connsiteY30" fmla="*/ 223284 h 1860222"/>
                <a:gd name="connsiteX31" fmla="*/ 1900570 w 2333846"/>
                <a:gd name="connsiteY31" fmla="*/ 217968 h 1860222"/>
                <a:gd name="connsiteX32" fmla="*/ 1889937 w 2333846"/>
                <a:gd name="connsiteY32" fmla="*/ 207335 h 1860222"/>
                <a:gd name="connsiteX33" fmla="*/ 1879304 w 2333846"/>
                <a:gd name="connsiteY33" fmla="*/ 202019 h 1860222"/>
                <a:gd name="connsiteX34" fmla="*/ 1858039 w 2333846"/>
                <a:gd name="connsiteY34" fmla="*/ 186070 h 1860222"/>
                <a:gd name="connsiteX35" fmla="*/ 1844749 w 2333846"/>
                <a:gd name="connsiteY35" fmla="*/ 170121 h 1860222"/>
                <a:gd name="connsiteX36" fmla="*/ 1828800 w 2333846"/>
                <a:gd name="connsiteY36" fmla="*/ 159489 h 1860222"/>
                <a:gd name="connsiteX37" fmla="*/ 1799560 w 2333846"/>
                <a:gd name="connsiteY37" fmla="*/ 138224 h 1860222"/>
                <a:gd name="connsiteX38" fmla="*/ 1757030 w 2333846"/>
                <a:gd name="connsiteY38" fmla="*/ 111642 h 1860222"/>
                <a:gd name="connsiteX39" fmla="*/ 1701209 w 2333846"/>
                <a:gd name="connsiteY39" fmla="*/ 85061 h 1860222"/>
                <a:gd name="connsiteX40" fmla="*/ 1682602 w 2333846"/>
                <a:gd name="connsiteY40" fmla="*/ 79745 h 1860222"/>
                <a:gd name="connsiteX41" fmla="*/ 1656021 w 2333846"/>
                <a:gd name="connsiteY41" fmla="*/ 74428 h 1860222"/>
                <a:gd name="connsiteX42" fmla="*/ 1634756 w 2333846"/>
                <a:gd name="connsiteY42" fmla="*/ 69112 h 1860222"/>
                <a:gd name="connsiteX43" fmla="*/ 1621465 w 2333846"/>
                <a:gd name="connsiteY43" fmla="*/ 63796 h 1860222"/>
                <a:gd name="connsiteX44" fmla="*/ 1562986 w 2333846"/>
                <a:gd name="connsiteY44" fmla="*/ 58479 h 1860222"/>
                <a:gd name="connsiteX45" fmla="*/ 1512481 w 2333846"/>
                <a:gd name="connsiteY45" fmla="*/ 42531 h 1860222"/>
                <a:gd name="connsiteX46" fmla="*/ 1496532 w 2333846"/>
                <a:gd name="connsiteY46" fmla="*/ 34556 h 1860222"/>
                <a:gd name="connsiteX47" fmla="*/ 1480584 w 2333846"/>
                <a:gd name="connsiteY47" fmla="*/ 18607 h 1860222"/>
                <a:gd name="connsiteX48" fmla="*/ 1469951 w 2333846"/>
                <a:gd name="connsiteY48" fmla="*/ 15949 h 1860222"/>
                <a:gd name="connsiteX49" fmla="*/ 1438053 w 2333846"/>
                <a:gd name="connsiteY49" fmla="*/ 5317 h 1860222"/>
                <a:gd name="connsiteX50" fmla="*/ 1414130 w 2333846"/>
                <a:gd name="connsiteY50" fmla="*/ 0 h 1860222"/>
                <a:gd name="connsiteX51" fmla="*/ 1246667 w 2333846"/>
                <a:gd name="connsiteY51" fmla="*/ 5317 h 1860222"/>
                <a:gd name="connsiteX52" fmla="*/ 1238693 w 2333846"/>
                <a:gd name="connsiteY52" fmla="*/ 7975 h 1860222"/>
                <a:gd name="connsiteX53" fmla="*/ 1225402 w 2333846"/>
                <a:gd name="connsiteY53" fmla="*/ 13291 h 1860222"/>
                <a:gd name="connsiteX54" fmla="*/ 1190846 w 2333846"/>
                <a:gd name="connsiteY54" fmla="*/ 21265 h 1860222"/>
                <a:gd name="connsiteX55" fmla="*/ 1143000 w 2333846"/>
                <a:gd name="connsiteY55" fmla="*/ 29240 h 1860222"/>
                <a:gd name="connsiteX56" fmla="*/ 1116418 w 2333846"/>
                <a:gd name="connsiteY56" fmla="*/ 34556 h 1860222"/>
                <a:gd name="connsiteX57" fmla="*/ 1100470 w 2333846"/>
                <a:gd name="connsiteY57" fmla="*/ 37214 h 1860222"/>
                <a:gd name="connsiteX58" fmla="*/ 1092495 w 2333846"/>
                <a:gd name="connsiteY58" fmla="*/ 39872 h 1860222"/>
                <a:gd name="connsiteX59" fmla="*/ 1079204 w 2333846"/>
                <a:gd name="connsiteY59" fmla="*/ 42531 h 1860222"/>
                <a:gd name="connsiteX60" fmla="*/ 1049965 w 2333846"/>
                <a:gd name="connsiteY60" fmla="*/ 53163 h 1860222"/>
                <a:gd name="connsiteX61" fmla="*/ 1026042 w 2333846"/>
                <a:gd name="connsiteY61" fmla="*/ 61138 h 1860222"/>
                <a:gd name="connsiteX62" fmla="*/ 1010093 w 2333846"/>
                <a:gd name="connsiteY62" fmla="*/ 66454 h 1860222"/>
                <a:gd name="connsiteX63" fmla="*/ 988828 w 2333846"/>
                <a:gd name="connsiteY63" fmla="*/ 74428 h 1860222"/>
                <a:gd name="connsiteX64" fmla="*/ 972879 w 2333846"/>
                <a:gd name="connsiteY64" fmla="*/ 82403 h 1860222"/>
                <a:gd name="connsiteX65" fmla="*/ 935665 w 2333846"/>
                <a:gd name="connsiteY65" fmla="*/ 93035 h 1860222"/>
                <a:gd name="connsiteX66" fmla="*/ 919716 w 2333846"/>
                <a:gd name="connsiteY66" fmla="*/ 98352 h 1860222"/>
                <a:gd name="connsiteX67" fmla="*/ 911742 w 2333846"/>
                <a:gd name="connsiteY67" fmla="*/ 103668 h 1860222"/>
                <a:gd name="connsiteX68" fmla="*/ 887818 w 2333846"/>
                <a:gd name="connsiteY68" fmla="*/ 108984 h 1860222"/>
                <a:gd name="connsiteX69" fmla="*/ 866553 w 2333846"/>
                <a:gd name="connsiteY69" fmla="*/ 116959 h 1860222"/>
                <a:gd name="connsiteX70" fmla="*/ 831997 w 2333846"/>
                <a:gd name="connsiteY70" fmla="*/ 124933 h 1860222"/>
                <a:gd name="connsiteX71" fmla="*/ 813391 w 2333846"/>
                <a:gd name="connsiteY71" fmla="*/ 130249 h 1860222"/>
                <a:gd name="connsiteX72" fmla="*/ 797442 w 2333846"/>
                <a:gd name="connsiteY72" fmla="*/ 138224 h 1860222"/>
                <a:gd name="connsiteX73" fmla="*/ 778835 w 2333846"/>
                <a:gd name="connsiteY73" fmla="*/ 140882 h 1860222"/>
                <a:gd name="connsiteX74" fmla="*/ 765544 w 2333846"/>
                <a:gd name="connsiteY74" fmla="*/ 143540 h 1860222"/>
                <a:gd name="connsiteX75" fmla="*/ 741621 w 2333846"/>
                <a:gd name="connsiteY75" fmla="*/ 154172 h 1860222"/>
                <a:gd name="connsiteX76" fmla="*/ 709723 w 2333846"/>
                <a:gd name="connsiteY76" fmla="*/ 170121 h 1860222"/>
                <a:gd name="connsiteX77" fmla="*/ 696432 w 2333846"/>
                <a:gd name="connsiteY77" fmla="*/ 175438 h 1860222"/>
                <a:gd name="connsiteX78" fmla="*/ 688458 w 2333846"/>
                <a:gd name="connsiteY78" fmla="*/ 180754 h 1860222"/>
                <a:gd name="connsiteX79" fmla="*/ 653902 w 2333846"/>
                <a:gd name="connsiteY79" fmla="*/ 194045 h 1860222"/>
                <a:gd name="connsiteX80" fmla="*/ 627321 w 2333846"/>
                <a:gd name="connsiteY80" fmla="*/ 204677 h 1860222"/>
                <a:gd name="connsiteX81" fmla="*/ 616688 w 2333846"/>
                <a:gd name="connsiteY81" fmla="*/ 209993 h 1860222"/>
                <a:gd name="connsiteX82" fmla="*/ 590107 w 2333846"/>
                <a:gd name="connsiteY82" fmla="*/ 215310 h 1860222"/>
                <a:gd name="connsiteX83" fmla="*/ 547577 w 2333846"/>
                <a:gd name="connsiteY83" fmla="*/ 228600 h 1860222"/>
                <a:gd name="connsiteX84" fmla="*/ 528970 w 2333846"/>
                <a:gd name="connsiteY84" fmla="*/ 233917 h 1860222"/>
                <a:gd name="connsiteX85" fmla="*/ 510363 w 2333846"/>
                <a:gd name="connsiteY85" fmla="*/ 241891 h 1860222"/>
                <a:gd name="connsiteX86" fmla="*/ 494414 w 2333846"/>
                <a:gd name="connsiteY86" fmla="*/ 252524 h 1860222"/>
                <a:gd name="connsiteX87" fmla="*/ 475807 w 2333846"/>
                <a:gd name="connsiteY87" fmla="*/ 257840 h 1860222"/>
                <a:gd name="connsiteX88" fmla="*/ 446567 w 2333846"/>
                <a:gd name="connsiteY88" fmla="*/ 273789 h 1860222"/>
                <a:gd name="connsiteX89" fmla="*/ 425302 w 2333846"/>
                <a:gd name="connsiteY89" fmla="*/ 281763 h 1860222"/>
                <a:gd name="connsiteX90" fmla="*/ 412011 w 2333846"/>
                <a:gd name="connsiteY90" fmla="*/ 289738 h 1860222"/>
                <a:gd name="connsiteX91" fmla="*/ 396063 w 2333846"/>
                <a:gd name="connsiteY91" fmla="*/ 297712 h 1860222"/>
                <a:gd name="connsiteX92" fmla="*/ 366823 w 2333846"/>
                <a:gd name="connsiteY92" fmla="*/ 316319 h 1860222"/>
                <a:gd name="connsiteX93" fmla="*/ 356191 w 2333846"/>
                <a:gd name="connsiteY93" fmla="*/ 321635 h 1860222"/>
                <a:gd name="connsiteX94" fmla="*/ 340242 w 2333846"/>
                <a:gd name="connsiteY94" fmla="*/ 332268 h 1860222"/>
                <a:gd name="connsiteX95" fmla="*/ 326951 w 2333846"/>
                <a:gd name="connsiteY95" fmla="*/ 340242 h 1860222"/>
                <a:gd name="connsiteX96" fmla="*/ 287079 w 2333846"/>
                <a:gd name="connsiteY96" fmla="*/ 382772 h 1860222"/>
                <a:gd name="connsiteX97" fmla="*/ 271130 w 2333846"/>
                <a:gd name="connsiteY97" fmla="*/ 396063 h 1860222"/>
                <a:gd name="connsiteX98" fmla="*/ 209392 w 2333846"/>
                <a:gd name="connsiteY98" fmla="*/ 488155 h 1860222"/>
                <a:gd name="connsiteX99" fmla="*/ 159288 w 2333846"/>
                <a:gd name="connsiteY99" fmla="*/ 572872 h 1860222"/>
                <a:gd name="connsiteX100" fmla="*/ 126847 w 2333846"/>
                <a:gd name="connsiteY100" fmla="*/ 650959 h 1860222"/>
                <a:gd name="connsiteX101" fmla="*/ 94093 w 2333846"/>
                <a:gd name="connsiteY101" fmla="*/ 733875 h 1860222"/>
                <a:gd name="connsiteX102" fmla="*/ 63452 w 2333846"/>
                <a:gd name="connsiteY102" fmla="*/ 785523 h 1860222"/>
                <a:gd name="connsiteX103" fmla="*/ 27439 w 2333846"/>
                <a:gd name="connsiteY103" fmla="*/ 820965 h 1860222"/>
                <a:gd name="connsiteX104" fmla="*/ 0 w 2333846"/>
                <a:gd name="connsiteY104" fmla="*/ 861238 h 1860222"/>
                <a:gd name="connsiteX105" fmla="*/ 26581 w 2333846"/>
                <a:gd name="connsiteY105" fmla="*/ 890477 h 1860222"/>
                <a:gd name="connsiteX106" fmla="*/ 42530 w 2333846"/>
                <a:gd name="connsiteY106" fmla="*/ 901110 h 1860222"/>
                <a:gd name="connsiteX107" fmla="*/ 55821 w 2333846"/>
                <a:gd name="connsiteY107" fmla="*/ 914400 h 1860222"/>
                <a:gd name="connsiteX108" fmla="*/ 69111 w 2333846"/>
                <a:gd name="connsiteY108" fmla="*/ 922375 h 1860222"/>
                <a:gd name="connsiteX109" fmla="*/ 77086 w 2333846"/>
                <a:gd name="connsiteY109" fmla="*/ 930349 h 1860222"/>
                <a:gd name="connsiteX110" fmla="*/ 93035 w 2333846"/>
                <a:gd name="connsiteY110" fmla="*/ 940982 h 1860222"/>
                <a:gd name="connsiteX111" fmla="*/ 140881 w 2333846"/>
                <a:gd name="connsiteY111" fmla="*/ 986170 h 1860222"/>
                <a:gd name="connsiteX112" fmla="*/ 191386 w 2333846"/>
                <a:gd name="connsiteY112" fmla="*/ 1002119 h 1860222"/>
                <a:gd name="connsiteX113" fmla="*/ 204677 w 2333846"/>
                <a:gd name="connsiteY113" fmla="*/ 1015410 h 1860222"/>
                <a:gd name="connsiteX114" fmla="*/ 241891 w 2333846"/>
                <a:gd name="connsiteY114" fmla="*/ 1036675 h 1860222"/>
                <a:gd name="connsiteX115" fmla="*/ 252523 w 2333846"/>
                <a:gd name="connsiteY115" fmla="*/ 1047307 h 1860222"/>
                <a:gd name="connsiteX116" fmla="*/ 271130 w 2333846"/>
                <a:gd name="connsiteY116" fmla="*/ 1068572 h 1860222"/>
                <a:gd name="connsiteX117" fmla="*/ 305686 w 2333846"/>
                <a:gd name="connsiteY117" fmla="*/ 1100470 h 1860222"/>
                <a:gd name="connsiteX118" fmla="*/ 316318 w 2333846"/>
                <a:gd name="connsiteY118" fmla="*/ 1111103 h 1860222"/>
                <a:gd name="connsiteX119" fmla="*/ 324293 w 2333846"/>
                <a:gd name="connsiteY119" fmla="*/ 1121735 h 1860222"/>
                <a:gd name="connsiteX120" fmla="*/ 337584 w 2333846"/>
                <a:gd name="connsiteY120" fmla="*/ 1132368 h 1860222"/>
                <a:gd name="connsiteX121" fmla="*/ 353532 w 2333846"/>
                <a:gd name="connsiteY121" fmla="*/ 1148317 h 1860222"/>
                <a:gd name="connsiteX122" fmla="*/ 366823 w 2333846"/>
                <a:gd name="connsiteY122" fmla="*/ 1161607 h 1860222"/>
                <a:gd name="connsiteX123" fmla="*/ 398721 w 2333846"/>
                <a:gd name="connsiteY123" fmla="*/ 1185531 h 1860222"/>
                <a:gd name="connsiteX124" fmla="*/ 417328 w 2333846"/>
                <a:gd name="connsiteY124" fmla="*/ 1206796 h 1860222"/>
                <a:gd name="connsiteX125" fmla="*/ 425302 w 2333846"/>
                <a:gd name="connsiteY125" fmla="*/ 1212112 h 1860222"/>
                <a:gd name="connsiteX126" fmla="*/ 438593 w 2333846"/>
                <a:gd name="connsiteY126" fmla="*/ 1228061 h 1860222"/>
                <a:gd name="connsiteX127" fmla="*/ 454542 w 2333846"/>
                <a:gd name="connsiteY127" fmla="*/ 1241352 h 1860222"/>
                <a:gd name="connsiteX128" fmla="*/ 481123 w 2333846"/>
                <a:gd name="connsiteY128" fmla="*/ 1265275 h 1860222"/>
                <a:gd name="connsiteX129" fmla="*/ 515679 w 2333846"/>
                <a:gd name="connsiteY129" fmla="*/ 1281224 h 1860222"/>
                <a:gd name="connsiteX130" fmla="*/ 534286 w 2333846"/>
                <a:gd name="connsiteY130" fmla="*/ 1294514 h 1860222"/>
                <a:gd name="connsiteX131" fmla="*/ 547577 w 2333846"/>
                <a:gd name="connsiteY131" fmla="*/ 1305147 h 1860222"/>
                <a:gd name="connsiteX132" fmla="*/ 555551 w 2333846"/>
                <a:gd name="connsiteY132" fmla="*/ 1307805 h 1860222"/>
                <a:gd name="connsiteX133" fmla="*/ 579474 w 2333846"/>
                <a:gd name="connsiteY133" fmla="*/ 1323754 h 1860222"/>
                <a:gd name="connsiteX134" fmla="*/ 584791 w 2333846"/>
                <a:gd name="connsiteY134" fmla="*/ 1331728 h 1860222"/>
                <a:gd name="connsiteX135" fmla="*/ 611372 w 2333846"/>
                <a:gd name="connsiteY135" fmla="*/ 1345019 h 1860222"/>
                <a:gd name="connsiteX136" fmla="*/ 661877 w 2333846"/>
                <a:gd name="connsiteY136" fmla="*/ 1371600 h 1860222"/>
                <a:gd name="connsiteX137" fmla="*/ 683142 w 2333846"/>
                <a:gd name="connsiteY137" fmla="*/ 1384891 h 1860222"/>
                <a:gd name="connsiteX138" fmla="*/ 693774 w 2333846"/>
                <a:gd name="connsiteY138" fmla="*/ 1390207 h 1860222"/>
                <a:gd name="connsiteX139" fmla="*/ 707065 w 2333846"/>
                <a:gd name="connsiteY139" fmla="*/ 1398182 h 1860222"/>
                <a:gd name="connsiteX140" fmla="*/ 749595 w 2333846"/>
                <a:gd name="connsiteY140" fmla="*/ 1419447 h 1860222"/>
                <a:gd name="connsiteX141" fmla="*/ 765544 w 2333846"/>
                <a:gd name="connsiteY141" fmla="*/ 1424763 h 1860222"/>
                <a:gd name="connsiteX142" fmla="*/ 786809 w 2333846"/>
                <a:gd name="connsiteY142" fmla="*/ 1438054 h 1860222"/>
                <a:gd name="connsiteX143" fmla="*/ 805416 w 2333846"/>
                <a:gd name="connsiteY143" fmla="*/ 1446028 h 1860222"/>
                <a:gd name="connsiteX144" fmla="*/ 826681 w 2333846"/>
                <a:gd name="connsiteY144" fmla="*/ 1459319 h 1860222"/>
                <a:gd name="connsiteX145" fmla="*/ 853263 w 2333846"/>
                <a:gd name="connsiteY145" fmla="*/ 1472610 h 1860222"/>
                <a:gd name="connsiteX146" fmla="*/ 874528 w 2333846"/>
                <a:gd name="connsiteY146" fmla="*/ 1480584 h 1860222"/>
                <a:gd name="connsiteX147" fmla="*/ 890477 w 2333846"/>
                <a:gd name="connsiteY147" fmla="*/ 1491217 h 1860222"/>
                <a:gd name="connsiteX148" fmla="*/ 919716 w 2333846"/>
                <a:gd name="connsiteY148" fmla="*/ 1499191 h 1860222"/>
                <a:gd name="connsiteX149" fmla="*/ 951614 w 2333846"/>
                <a:gd name="connsiteY149" fmla="*/ 1515140 h 1860222"/>
                <a:gd name="connsiteX150" fmla="*/ 978195 w 2333846"/>
                <a:gd name="connsiteY150" fmla="*/ 1523114 h 1860222"/>
                <a:gd name="connsiteX151" fmla="*/ 1002118 w 2333846"/>
                <a:gd name="connsiteY151" fmla="*/ 1531089 h 1860222"/>
                <a:gd name="connsiteX152" fmla="*/ 1023384 w 2333846"/>
                <a:gd name="connsiteY152" fmla="*/ 1544379 h 1860222"/>
                <a:gd name="connsiteX153" fmla="*/ 1060597 w 2333846"/>
                <a:gd name="connsiteY153" fmla="*/ 1560328 h 1860222"/>
                <a:gd name="connsiteX154" fmla="*/ 1095153 w 2333846"/>
                <a:gd name="connsiteY154" fmla="*/ 1570961 h 1860222"/>
                <a:gd name="connsiteX155" fmla="*/ 1111102 w 2333846"/>
                <a:gd name="connsiteY155" fmla="*/ 1578935 h 1860222"/>
                <a:gd name="connsiteX156" fmla="*/ 1135025 w 2333846"/>
                <a:gd name="connsiteY156" fmla="*/ 1586910 h 1860222"/>
                <a:gd name="connsiteX157" fmla="*/ 1150974 w 2333846"/>
                <a:gd name="connsiteY157" fmla="*/ 1597542 h 1860222"/>
                <a:gd name="connsiteX158" fmla="*/ 1153632 w 2333846"/>
                <a:gd name="connsiteY158" fmla="*/ 1605517 h 1860222"/>
                <a:gd name="connsiteX159" fmla="*/ 1156291 w 2333846"/>
                <a:gd name="connsiteY159" fmla="*/ 1616149 h 1860222"/>
                <a:gd name="connsiteX160" fmla="*/ 1164265 w 2333846"/>
                <a:gd name="connsiteY160" fmla="*/ 1626782 h 1860222"/>
                <a:gd name="connsiteX161" fmla="*/ 1177556 w 2333846"/>
                <a:gd name="connsiteY161" fmla="*/ 1640072 h 1860222"/>
                <a:gd name="connsiteX162" fmla="*/ 1193504 w 2333846"/>
                <a:gd name="connsiteY162" fmla="*/ 1656021 h 1860222"/>
                <a:gd name="connsiteX163" fmla="*/ 1201479 w 2333846"/>
                <a:gd name="connsiteY163" fmla="*/ 1663996 h 1860222"/>
                <a:gd name="connsiteX164" fmla="*/ 1206795 w 2333846"/>
                <a:gd name="connsiteY164" fmla="*/ 1674628 h 1860222"/>
                <a:gd name="connsiteX165" fmla="*/ 1225402 w 2333846"/>
                <a:gd name="connsiteY165" fmla="*/ 1685261 h 1860222"/>
                <a:gd name="connsiteX166" fmla="*/ 1236035 w 2333846"/>
                <a:gd name="connsiteY166" fmla="*/ 1693235 h 1860222"/>
                <a:gd name="connsiteX167" fmla="*/ 1254642 w 2333846"/>
                <a:gd name="connsiteY167" fmla="*/ 1698552 h 1860222"/>
                <a:gd name="connsiteX168" fmla="*/ 1281223 w 2333846"/>
                <a:gd name="connsiteY168" fmla="*/ 1709184 h 1860222"/>
                <a:gd name="connsiteX169" fmla="*/ 1294514 w 2333846"/>
                <a:gd name="connsiteY169" fmla="*/ 1714500 h 1860222"/>
                <a:gd name="connsiteX170" fmla="*/ 1323753 w 2333846"/>
                <a:gd name="connsiteY170" fmla="*/ 1730449 h 1860222"/>
                <a:gd name="connsiteX171" fmla="*/ 1329070 w 2333846"/>
                <a:gd name="connsiteY171" fmla="*/ 1735765 h 1860222"/>
                <a:gd name="connsiteX172" fmla="*/ 1355651 w 2333846"/>
                <a:gd name="connsiteY172" fmla="*/ 1746398 h 1860222"/>
                <a:gd name="connsiteX173" fmla="*/ 1368942 w 2333846"/>
                <a:gd name="connsiteY173" fmla="*/ 1754372 h 1860222"/>
                <a:gd name="connsiteX174" fmla="*/ 1400839 w 2333846"/>
                <a:gd name="connsiteY174" fmla="*/ 1767663 h 1860222"/>
                <a:gd name="connsiteX175" fmla="*/ 1414130 w 2333846"/>
                <a:gd name="connsiteY175" fmla="*/ 1780954 h 1860222"/>
                <a:gd name="connsiteX176" fmla="*/ 1424763 w 2333846"/>
                <a:gd name="connsiteY176" fmla="*/ 1786270 h 1860222"/>
                <a:gd name="connsiteX177" fmla="*/ 1459318 w 2333846"/>
                <a:gd name="connsiteY177" fmla="*/ 1812852 h 1860222"/>
                <a:gd name="connsiteX178" fmla="*/ 1485900 w 2333846"/>
                <a:gd name="connsiteY178" fmla="*/ 1828800 h 1860222"/>
                <a:gd name="connsiteX179" fmla="*/ 1504507 w 2333846"/>
                <a:gd name="connsiteY179" fmla="*/ 1831459 h 1860222"/>
                <a:gd name="connsiteX180" fmla="*/ 1517797 w 2333846"/>
                <a:gd name="connsiteY180" fmla="*/ 1836775 h 1860222"/>
                <a:gd name="connsiteX181" fmla="*/ 1576277 w 2333846"/>
                <a:gd name="connsiteY181" fmla="*/ 1844749 h 1860222"/>
                <a:gd name="connsiteX182" fmla="*/ 1711842 w 2333846"/>
                <a:gd name="connsiteY182" fmla="*/ 1842091 h 1860222"/>
                <a:gd name="connsiteX183" fmla="*/ 1725132 w 2333846"/>
                <a:gd name="connsiteY183" fmla="*/ 1826142 h 1860222"/>
                <a:gd name="connsiteX184" fmla="*/ 1759688 w 2333846"/>
                <a:gd name="connsiteY184" fmla="*/ 1820826 h 1860222"/>
                <a:gd name="connsiteX185" fmla="*/ 1778295 w 2333846"/>
                <a:gd name="connsiteY185" fmla="*/ 1815510 h 1860222"/>
                <a:gd name="connsiteX186" fmla="*/ 1770321 w 2333846"/>
                <a:gd name="connsiteY186" fmla="*/ 1818168 h 1860222"/>
                <a:gd name="connsiteX187" fmla="*/ 1807535 w 2333846"/>
                <a:gd name="connsiteY187" fmla="*/ 1812852 h 1860222"/>
                <a:gd name="connsiteX188" fmla="*/ 1834116 w 2333846"/>
                <a:gd name="connsiteY188" fmla="*/ 1796903 h 1860222"/>
                <a:gd name="connsiteX189" fmla="*/ 1855381 w 2333846"/>
                <a:gd name="connsiteY189" fmla="*/ 1786270 h 1860222"/>
                <a:gd name="connsiteX190" fmla="*/ 1863356 w 2333846"/>
                <a:gd name="connsiteY190" fmla="*/ 1780954 h 1860222"/>
                <a:gd name="connsiteX191" fmla="*/ 1871330 w 2333846"/>
                <a:gd name="connsiteY191" fmla="*/ 1770321 h 1860222"/>
                <a:gd name="connsiteX192" fmla="*/ 1924493 w 2333846"/>
                <a:gd name="connsiteY192" fmla="*/ 1754372 h 1860222"/>
                <a:gd name="connsiteX193" fmla="*/ 1943100 w 2333846"/>
                <a:gd name="connsiteY193" fmla="*/ 1743740 h 1860222"/>
                <a:gd name="connsiteX194" fmla="*/ 1953732 w 2333846"/>
                <a:gd name="connsiteY194" fmla="*/ 1733107 h 1860222"/>
                <a:gd name="connsiteX195" fmla="*/ 1967023 w 2333846"/>
                <a:gd name="connsiteY195" fmla="*/ 1722475 h 1860222"/>
                <a:gd name="connsiteX196" fmla="*/ 1985630 w 2333846"/>
                <a:gd name="connsiteY196" fmla="*/ 1695893 h 1860222"/>
                <a:gd name="connsiteX197" fmla="*/ 1998921 w 2333846"/>
                <a:gd name="connsiteY197" fmla="*/ 1679945 h 1860222"/>
                <a:gd name="connsiteX198" fmla="*/ 2022844 w 2333846"/>
                <a:gd name="connsiteY198" fmla="*/ 1663996 h 1860222"/>
                <a:gd name="connsiteX199" fmla="*/ 2028160 w 2333846"/>
                <a:gd name="connsiteY199" fmla="*/ 1658679 h 1860222"/>
                <a:gd name="connsiteX200" fmla="*/ 2038793 w 2333846"/>
                <a:gd name="connsiteY200" fmla="*/ 1653363 h 1860222"/>
                <a:gd name="connsiteX201" fmla="*/ 2044109 w 2333846"/>
                <a:gd name="connsiteY201" fmla="*/ 1642731 h 1860222"/>
                <a:gd name="connsiteX202" fmla="*/ 2057400 w 2333846"/>
                <a:gd name="connsiteY202" fmla="*/ 1634756 h 1860222"/>
                <a:gd name="connsiteX203" fmla="*/ 2078665 w 2333846"/>
                <a:gd name="connsiteY203" fmla="*/ 1621465 h 1860222"/>
                <a:gd name="connsiteX204" fmla="*/ 2091956 w 2333846"/>
                <a:gd name="connsiteY204" fmla="*/ 1610833 h 1860222"/>
                <a:gd name="connsiteX205" fmla="*/ 2099930 w 2333846"/>
                <a:gd name="connsiteY205" fmla="*/ 1605517 h 1860222"/>
                <a:gd name="connsiteX206" fmla="*/ 2105246 w 2333846"/>
                <a:gd name="connsiteY206" fmla="*/ 1594884 h 1860222"/>
                <a:gd name="connsiteX207" fmla="*/ 2113221 w 2333846"/>
                <a:gd name="connsiteY207" fmla="*/ 1589568 h 1860222"/>
                <a:gd name="connsiteX208" fmla="*/ 2142460 w 2333846"/>
                <a:gd name="connsiteY208" fmla="*/ 1565645 h 1860222"/>
                <a:gd name="connsiteX209" fmla="*/ 2155751 w 2333846"/>
                <a:gd name="connsiteY209" fmla="*/ 1552354 h 1860222"/>
                <a:gd name="connsiteX210" fmla="*/ 2163725 w 2333846"/>
                <a:gd name="connsiteY210" fmla="*/ 1539063 h 1860222"/>
                <a:gd name="connsiteX211" fmla="*/ 2179674 w 2333846"/>
                <a:gd name="connsiteY211" fmla="*/ 1528431 h 1860222"/>
                <a:gd name="connsiteX212" fmla="*/ 2200939 w 2333846"/>
                <a:gd name="connsiteY212" fmla="*/ 1496533 h 1860222"/>
                <a:gd name="connsiteX213" fmla="*/ 2216888 w 2333846"/>
                <a:gd name="connsiteY213" fmla="*/ 1483242 h 1860222"/>
                <a:gd name="connsiteX214" fmla="*/ 2222204 w 2333846"/>
                <a:gd name="connsiteY214" fmla="*/ 1472610 h 1860222"/>
                <a:gd name="connsiteX215" fmla="*/ 2238153 w 2333846"/>
                <a:gd name="connsiteY215" fmla="*/ 1451345 h 1860222"/>
                <a:gd name="connsiteX216" fmla="*/ 2270051 w 2333846"/>
                <a:gd name="connsiteY216" fmla="*/ 1416789 h 1860222"/>
                <a:gd name="connsiteX217" fmla="*/ 2283342 w 2333846"/>
                <a:gd name="connsiteY217" fmla="*/ 1390207 h 1860222"/>
                <a:gd name="connsiteX218" fmla="*/ 2299291 w 2333846"/>
                <a:gd name="connsiteY218" fmla="*/ 1360968 h 1860222"/>
                <a:gd name="connsiteX219" fmla="*/ 2315239 w 2333846"/>
                <a:gd name="connsiteY219" fmla="*/ 1331728 h 1860222"/>
                <a:gd name="connsiteX220" fmla="*/ 2317897 w 2333846"/>
                <a:gd name="connsiteY220" fmla="*/ 1315779 h 1860222"/>
                <a:gd name="connsiteX221" fmla="*/ 2320556 w 2333846"/>
                <a:gd name="connsiteY221" fmla="*/ 1307805 h 1860222"/>
                <a:gd name="connsiteX222" fmla="*/ 2325872 w 2333846"/>
                <a:gd name="connsiteY222" fmla="*/ 1273249 h 1860222"/>
                <a:gd name="connsiteX223" fmla="*/ 2333846 w 2333846"/>
                <a:gd name="connsiteY223" fmla="*/ 1089838 h 1860222"/>
                <a:gd name="connsiteX224" fmla="*/ 2328530 w 2333846"/>
                <a:gd name="connsiteY224" fmla="*/ 930349 h 1860222"/>
                <a:gd name="connsiteX225" fmla="*/ 2323214 w 2333846"/>
                <a:gd name="connsiteY225" fmla="*/ 911742 h 1860222"/>
                <a:gd name="connsiteX226" fmla="*/ 2307265 w 2333846"/>
                <a:gd name="connsiteY226" fmla="*/ 861238 h 1860222"/>
                <a:gd name="connsiteX227" fmla="*/ 2299291 w 2333846"/>
                <a:gd name="connsiteY227" fmla="*/ 810733 h 1860222"/>
                <a:gd name="connsiteX228" fmla="*/ 2288658 w 2333846"/>
                <a:gd name="connsiteY228" fmla="*/ 786810 h 1860222"/>
                <a:gd name="connsiteX229" fmla="*/ 2283342 w 2333846"/>
                <a:gd name="connsiteY229" fmla="*/ 773519 h 1860222"/>
                <a:gd name="connsiteX230" fmla="*/ 2278025 w 2333846"/>
                <a:gd name="connsiteY230" fmla="*/ 757570 h 1860222"/>
                <a:gd name="connsiteX231" fmla="*/ 2267393 w 2333846"/>
                <a:gd name="connsiteY231" fmla="*/ 738963 h 1860222"/>
                <a:gd name="connsiteX232" fmla="*/ 2270051 w 2333846"/>
                <a:gd name="connsiteY232" fmla="*/ 701749 h 1860222"/>
                <a:gd name="connsiteX0" fmla="*/ 2270051 w 2333846"/>
                <a:gd name="connsiteY0" fmla="*/ 701749 h 1860222"/>
                <a:gd name="connsiteX1" fmla="*/ 2254102 w 2333846"/>
                <a:gd name="connsiteY1" fmla="*/ 648586 h 1860222"/>
                <a:gd name="connsiteX2" fmla="*/ 2243470 w 2333846"/>
                <a:gd name="connsiteY2" fmla="*/ 629979 h 1860222"/>
                <a:gd name="connsiteX3" fmla="*/ 2227521 w 2333846"/>
                <a:gd name="connsiteY3" fmla="*/ 608714 h 1860222"/>
                <a:gd name="connsiteX4" fmla="*/ 2219546 w 2333846"/>
                <a:gd name="connsiteY4" fmla="*/ 592765 h 1860222"/>
                <a:gd name="connsiteX5" fmla="*/ 2208914 w 2333846"/>
                <a:gd name="connsiteY5" fmla="*/ 579475 h 1860222"/>
                <a:gd name="connsiteX6" fmla="*/ 2198281 w 2333846"/>
                <a:gd name="connsiteY6" fmla="*/ 555552 h 1860222"/>
                <a:gd name="connsiteX7" fmla="*/ 2192965 w 2333846"/>
                <a:gd name="connsiteY7" fmla="*/ 544919 h 1860222"/>
                <a:gd name="connsiteX8" fmla="*/ 2187649 w 2333846"/>
                <a:gd name="connsiteY8" fmla="*/ 531628 h 1860222"/>
                <a:gd name="connsiteX9" fmla="*/ 2174358 w 2333846"/>
                <a:gd name="connsiteY9" fmla="*/ 515679 h 1860222"/>
                <a:gd name="connsiteX10" fmla="*/ 2161067 w 2333846"/>
                <a:gd name="connsiteY10" fmla="*/ 502389 h 1860222"/>
                <a:gd name="connsiteX11" fmla="*/ 2147777 w 2333846"/>
                <a:gd name="connsiteY11" fmla="*/ 483782 h 1860222"/>
                <a:gd name="connsiteX12" fmla="*/ 2142460 w 2333846"/>
                <a:gd name="connsiteY12" fmla="*/ 473149 h 1860222"/>
                <a:gd name="connsiteX13" fmla="*/ 2129170 w 2333846"/>
                <a:gd name="connsiteY13" fmla="*/ 465175 h 1860222"/>
                <a:gd name="connsiteX14" fmla="*/ 2118537 w 2333846"/>
                <a:gd name="connsiteY14" fmla="*/ 449226 h 1860222"/>
                <a:gd name="connsiteX15" fmla="*/ 2107904 w 2333846"/>
                <a:gd name="connsiteY15" fmla="*/ 427961 h 1860222"/>
                <a:gd name="connsiteX16" fmla="*/ 2099930 w 2333846"/>
                <a:gd name="connsiteY16" fmla="*/ 417328 h 1860222"/>
                <a:gd name="connsiteX17" fmla="*/ 2094614 w 2333846"/>
                <a:gd name="connsiteY17" fmla="*/ 409354 h 1860222"/>
                <a:gd name="connsiteX18" fmla="*/ 2083981 w 2333846"/>
                <a:gd name="connsiteY18" fmla="*/ 398721 h 1860222"/>
                <a:gd name="connsiteX19" fmla="*/ 2078665 w 2333846"/>
                <a:gd name="connsiteY19" fmla="*/ 380114 h 1860222"/>
                <a:gd name="connsiteX20" fmla="*/ 2052084 w 2333846"/>
                <a:gd name="connsiteY20" fmla="*/ 353533 h 1860222"/>
                <a:gd name="connsiteX21" fmla="*/ 2046767 w 2333846"/>
                <a:gd name="connsiteY21" fmla="*/ 348217 h 1860222"/>
                <a:gd name="connsiteX22" fmla="*/ 2036135 w 2333846"/>
                <a:gd name="connsiteY22" fmla="*/ 334926 h 1860222"/>
                <a:gd name="connsiteX23" fmla="*/ 2025502 w 2333846"/>
                <a:gd name="connsiteY23" fmla="*/ 326952 h 1860222"/>
                <a:gd name="connsiteX24" fmla="*/ 2006895 w 2333846"/>
                <a:gd name="connsiteY24" fmla="*/ 300370 h 1860222"/>
                <a:gd name="connsiteX25" fmla="*/ 1993604 w 2333846"/>
                <a:gd name="connsiteY25" fmla="*/ 289738 h 1860222"/>
                <a:gd name="connsiteX26" fmla="*/ 1980314 w 2333846"/>
                <a:gd name="connsiteY26" fmla="*/ 268472 h 1860222"/>
                <a:gd name="connsiteX27" fmla="*/ 1969681 w 2333846"/>
                <a:gd name="connsiteY27" fmla="*/ 263156 h 1860222"/>
                <a:gd name="connsiteX28" fmla="*/ 1948416 w 2333846"/>
                <a:gd name="connsiteY28" fmla="*/ 241891 h 1860222"/>
                <a:gd name="connsiteX29" fmla="*/ 1921835 w 2333846"/>
                <a:gd name="connsiteY29" fmla="*/ 228600 h 1860222"/>
                <a:gd name="connsiteX30" fmla="*/ 1916518 w 2333846"/>
                <a:gd name="connsiteY30" fmla="*/ 223284 h 1860222"/>
                <a:gd name="connsiteX31" fmla="*/ 1900570 w 2333846"/>
                <a:gd name="connsiteY31" fmla="*/ 217968 h 1860222"/>
                <a:gd name="connsiteX32" fmla="*/ 1889937 w 2333846"/>
                <a:gd name="connsiteY32" fmla="*/ 207335 h 1860222"/>
                <a:gd name="connsiteX33" fmla="*/ 1879304 w 2333846"/>
                <a:gd name="connsiteY33" fmla="*/ 202019 h 1860222"/>
                <a:gd name="connsiteX34" fmla="*/ 1858039 w 2333846"/>
                <a:gd name="connsiteY34" fmla="*/ 186070 h 1860222"/>
                <a:gd name="connsiteX35" fmla="*/ 1844749 w 2333846"/>
                <a:gd name="connsiteY35" fmla="*/ 170121 h 1860222"/>
                <a:gd name="connsiteX36" fmla="*/ 1828800 w 2333846"/>
                <a:gd name="connsiteY36" fmla="*/ 159489 h 1860222"/>
                <a:gd name="connsiteX37" fmla="*/ 1757030 w 2333846"/>
                <a:gd name="connsiteY37" fmla="*/ 111642 h 1860222"/>
                <a:gd name="connsiteX38" fmla="*/ 1701209 w 2333846"/>
                <a:gd name="connsiteY38" fmla="*/ 85061 h 1860222"/>
                <a:gd name="connsiteX39" fmla="*/ 1682602 w 2333846"/>
                <a:gd name="connsiteY39" fmla="*/ 79745 h 1860222"/>
                <a:gd name="connsiteX40" fmla="*/ 1656021 w 2333846"/>
                <a:gd name="connsiteY40" fmla="*/ 74428 h 1860222"/>
                <a:gd name="connsiteX41" fmla="*/ 1634756 w 2333846"/>
                <a:gd name="connsiteY41" fmla="*/ 69112 h 1860222"/>
                <a:gd name="connsiteX42" fmla="*/ 1621465 w 2333846"/>
                <a:gd name="connsiteY42" fmla="*/ 63796 h 1860222"/>
                <a:gd name="connsiteX43" fmla="*/ 1562986 w 2333846"/>
                <a:gd name="connsiteY43" fmla="*/ 58479 h 1860222"/>
                <a:gd name="connsiteX44" fmla="*/ 1512481 w 2333846"/>
                <a:gd name="connsiteY44" fmla="*/ 42531 h 1860222"/>
                <a:gd name="connsiteX45" fmla="*/ 1496532 w 2333846"/>
                <a:gd name="connsiteY45" fmla="*/ 34556 h 1860222"/>
                <a:gd name="connsiteX46" fmla="*/ 1480584 w 2333846"/>
                <a:gd name="connsiteY46" fmla="*/ 18607 h 1860222"/>
                <a:gd name="connsiteX47" fmla="*/ 1469951 w 2333846"/>
                <a:gd name="connsiteY47" fmla="*/ 15949 h 1860222"/>
                <a:gd name="connsiteX48" fmla="*/ 1438053 w 2333846"/>
                <a:gd name="connsiteY48" fmla="*/ 5317 h 1860222"/>
                <a:gd name="connsiteX49" fmla="*/ 1414130 w 2333846"/>
                <a:gd name="connsiteY49" fmla="*/ 0 h 1860222"/>
                <a:gd name="connsiteX50" fmla="*/ 1246667 w 2333846"/>
                <a:gd name="connsiteY50" fmla="*/ 5317 h 1860222"/>
                <a:gd name="connsiteX51" fmla="*/ 1238693 w 2333846"/>
                <a:gd name="connsiteY51" fmla="*/ 7975 h 1860222"/>
                <a:gd name="connsiteX52" fmla="*/ 1225402 w 2333846"/>
                <a:gd name="connsiteY52" fmla="*/ 13291 h 1860222"/>
                <a:gd name="connsiteX53" fmla="*/ 1190846 w 2333846"/>
                <a:gd name="connsiteY53" fmla="*/ 21265 h 1860222"/>
                <a:gd name="connsiteX54" fmla="*/ 1143000 w 2333846"/>
                <a:gd name="connsiteY54" fmla="*/ 29240 h 1860222"/>
                <a:gd name="connsiteX55" fmla="*/ 1116418 w 2333846"/>
                <a:gd name="connsiteY55" fmla="*/ 34556 h 1860222"/>
                <a:gd name="connsiteX56" fmla="*/ 1100470 w 2333846"/>
                <a:gd name="connsiteY56" fmla="*/ 37214 h 1860222"/>
                <a:gd name="connsiteX57" fmla="*/ 1092495 w 2333846"/>
                <a:gd name="connsiteY57" fmla="*/ 39872 h 1860222"/>
                <a:gd name="connsiteX58" fmla="*/ 1079204 w 2333846"/>
                <a:gd name="connsiteY58" fmla="*/ 42531 h 1860222"/>
                <a:gd name="connsiteX59" fmla="*/ 1049965 w 2333846"/>
                <a:gd name="connsiteY59" fmla="*/ 53163 h 1860222"/>
                <a:gd name="connsiteX60" fmla="*/ 1026042 w 2333846"/>
                <a:gd name="connsiteY60" fmla="*/ 61138 h 1860222"/>
                <a:gd name="connsiteX61" fmla="*/ 1010093 w 2333846"/>
                <a:gd name="connsiteY61" fmla="*/ 66454 h 1860222"/>
                <a:gd name="connsiteX62" fmla="*/ 988828 w 2333846"/>
                <a:gd name="connsiteY62" fmla="*/ 74428 h 1860222"/>
                <a:gd name="connsiteX63" fmla="*/ 972879 w 2333846"/>
                <a:gd name="connsiteY63" fmla="*/ 82403 h 1860222"/>
                <a:gd name="connsiteX64" fmla="*/ 935665 w 2333846"/>
                <a:gd name="connsiteY64" fmla="*/ 93035 h 1860222"/>
                <a:gd name="connsiteX65" fmla="*/ 919716 w 2333846"/>
                <a:gd name="connsiteY65" fmla="*/ 98352 h 1860222"/>
                <a:gd name="connsiteX66" fmla="*/ 911742 w 2333846"/>
                <a:gd name="connsiteY66" fmla="*/ 103668 h 1860222"/>
                <a:gd name="connsiteX67" fmla="*/ 887818 w 2333846"/>
                <a:gd name="connsiteY67" fmla="*/ 108984 h 1860222"/>
                <a:gd name="connsiteX68" fmla="*/ 866553 w 2333846"/>
                <a:gd name="connsiteY68" fmla="*/ 116959 h 1860222"/>
                <a:gd name="connsiteX69" fmla="*/ 831997 w 2333846"/>
                <a:gd name="connsiteY69" fmla="*/ 124933 h 1860222"/>
                <a:gd name="connsiteX70" fmla="*/ 813391 w 2333846"/>
                <a:gd name="connsiteY70" fmla="*/ 130249 h 1860222"/>
                <a:gd name="connsiteX71" fmla="*/ 797442 w 2333846"/>
                <a:gd name="connsiteY71" fmla="*/ 138224 h 1860222"/>
                <a:gd name="connsiteX72" fmla="*/ 778835 w 2333846"/>
                <a:gd name="connsiteY72" fmla="*/ 140882 h 1860222"/>
                <a:gd name="connsiteX73" fmla="*/ 765544 w 2333846"/>
                <a:gd name="connsiteY73" fmla="*/ 143540 h 1860222"/>
                <a:gd name="connsiteX74" fmla="*/ 741621 w 2333846"/>
                <a:gd name="connsiteY74" fmla="*/ 154172 h 1860222"/>
                <a:gd name="connsiteX75" fmla="*/ 709723 w 2333846"/>
                <a:gd name="connsiteY75" fmla="*/ 170121 h 1860222"/>
                <a:gd name="connsiteX76" fmla="*/ 696432 w 2333846"/>
                <a:gd name="connsiteY76" fmla="*/ 175438 h 1860222"/>
                <a:gd name="connsiteX77" fmla="*/ 688458 w 2333846"/>
                <a:gd name="connsiteY77" fmla="*/ 180754 h 1860222"/>
                <a:gd name="connsiteX78" fmla="*/ 653902 w 2333846"/>
                <a:gd name="connsiteY78" fmla="*/ 194045 h 1860222"/>
                <a:gd name="connsiteX79" fmla="*/ 627321 w 2333846"/>
                <a:gd name="connsiteY79" fmla="*/ 204677 h 1860222"/>
                <a:gd name="connsiteX80" fmla="*/ 616688 w 2333846"/>
                <a:gd name="connsiteY80" fmla="*/ 209993 h 1860222"/>
                <a:gd name="connsiteX81" fmla="*/ 590107 w 2333846"/>
                <a:gd name="connsiteY81" fmla="*/ 215310 h 1860222"/>
                <a:gd name="connsiteX82" fmla="*/ 547577 w 2333846"/>
                <a:gd name="connsiteY82" fmla="*/ 228600 h 1860222"/>
                <a:gd name="connsiteX83" fmla="*/ 528970 w 2333846"/>
                <a:gd name="connsiteY83" fmla="*/ 233917 h 1860222"/>
                <a:gd name="connsiteX84" fmla="*/ 510363 w 2333846"/>
                <a:gd name="connsiteY84" fmla="*/ 241891 h 1860222"/>
                <a:gd name="connsiteX85" fmla="*/ 494414 w 2333846"/>
                <a:gd name="connsiteY85" fmla="*/ 252524 h 1860222"/>
                <a:gd name="connsiteX86" fmla="*/ 475807 w 2333846"/>
                <a:gd name="connsiteY86" fmla="*/ 257840 h 1860222"/>
                <a:gd name="connsiteX87" fmla="*/ 446567 w 2333846"/>
                <a:gd name="connsiteY87" fmla="*/ 273789 h 1860222"/>
                <a:gd name="connsiteX88" fmla="*/ 425302 w 2333846"/>
                <a:gd name="connsiteY88" fmla="*/ 281763 h 1860222"/>
                <a:gd name="connsiteX89" fmla="*/ 412011 w 2333846"/>
                <a:gd name="connsiteY89" fmla="*/ 289738 h 1860222"/>
                <a:gd name="connsiteX90" fmla="*/ 396063 w 2333846"/>
                <a:gd name="connsiteY90" fmla="*/ 297712 h 1860222"/>
                <a:gd name="connsiteX91" fmla="*/ 366823 w 2333846"/>
                <a:gd name="connsiteY91" fmla="*/ 316319 h 1860222"/>
                <a:gd name="connsiteX92" fmla="*/ 356191 w 2333846"/>
                <a:gd name="connsiteY92" fmla="*/ 321635 h 1860222"/>
                <a:gd name="connsiteX93" fmla="*/ 340242 w 2333846"/>
                <a:gd name="connsiteY93" fmla="*/ 332268 h 1860222"/>
                <a:gd name="connsiteX94" fmla="*/ 326951 w 2333846"/>
                <a:gd name="connsiteY94" fmla="*/ 340242 h 1860222"/>
                <a:gd name="connsiteX95" fmla="*/ 287079 w 2333846"/>
                <a:gd name="connsiteY95" fmla="*/ 382772 h 1860222"/>
                <a:gd name="connsiteX96" fmla="*/ 271130 w 2333846"/>
                <a:gd name="connsiteY96" fmla="*/ 396063 h 1860222"/>
                <a:gd name="connsiteX97" fmla="*/ 209392 w 2333846"/>
                <a:gd name="connsiteY97" fmla="*/ 488155 h 1860222"/>
                <a:gd name="connsiteX98" fmla="*/ 159288 w 2333846"/>
                <a:gd name="connsiteY98" fmla="*/ 572872 h 1860222"/>
                <a:gd name="connsiteX99" fmla="*/ 126847 w 2333846"/>
                <a:gd name="connsiteY99" fmla="*/ 650959 h 1860222"/>
                <a:gd name="connsiteX100" fmla="*/ 94093 w 2333846"/>
                <a:gd name="connsiteY100" fmla="*/ 733875 h 1860222"/>
                <a:gd name="connsiteX101" fmla="*/ 63452 w 2333846"/>
                <a:gd name="connsiteY101" fmla="*/ 785523 h 1860222"/>
                <a:gd name="connsiteX102" fmla="*/ 27439 w 2333846"/>
                <a:gd name="connsiteY102" fmla="*/ 820965 h 1860222"/>
                <a:gd name="connsiteX103" fmla="*/ 0 w 2333846"/>
                <a:gd name="connsiteY103" fmla="*/ 861238 h 1860222"/>
                <a:gd name="connsiteX104" fmla="*/ 26581 w 2333846"/>
                <a:gd name="connsiteY104" fmla="*/ 890477 h 1860222"/>
                <a:gd name="connsiteX105" fmla="*/ 42530 w 2333846"/>
                <a:gd name="connsiteY105" fmla="*/ 901110 h 1860222"/>
                <a:gd name="connsiteX106" fmla="*/ 55821 w 2333846"/>
                <a:gd name="connsiteY106" fmla="*/ 914400 h 1860222"/>
                <a:gd name="connsiteX107" fmla="*/ 69111 w 2333846"/>
                <a:gd name="connsiteY107" fmla="*/ 922375 h 1860222"/>
                <a:gd name="connsiteX108" fmla="*/ 77086 w 2333846"/>
                <a:gd name="connsiteY108" fmla="*/ 930349 h 1860222"/>
                <a:gd name="connsiteX109" fmla="*/ 93035 w 2333846"/>
                <a:gd name="connsiteY109" fmla="*/ 940982 h 1860222"/>
                <a:gd name="connsiteX110" fmla="*/ 140881 w 2333846"/>
                <a:gd name="connsiteY110" fmla="*/ 986170 h 1860222"/>
                <a:gd name="connsiteX111" fmla="*/ 191386 w 2333846"/>
                <a:gd name="connsiteY111" fmla="*/ 1002119 h 1860222"/>
                <a:gd name="connsiteX112" fmla="*/ 204677 w 2333846"/>
                <a:gd name="connsiteY112" fmla="*/ 1015410 h 1860222"/>
                <a:gd name="connsiteX113" fmla="*/ 241891 w 2333846"/>
                <a:gd name="connsiteY113" fmla="*/ 1036675 h 1860222"/>
                <a:gd name="connsiteX114" fmla="*/ 252523 w 2333846"/>
                <a:gd name="connsiteY114" fmla="*/ 1047307 h 1860222"/>
                <a:gd name="connsiteX115" fmla="*/ 271130 w 2333846"/>
                <a:gd name="connsiteY115" fmla="*/ 1068572 h 1860222"/>
                <a:gd name="connsiteX116" fmla="*/ 305686 w 2333846"/>
                <a:gd name="connsiteY116" fmla="*/ 1100470 h 1860222"/>
                <a:gd name="connsiteX117" fmla="*/ 316318 w 2333846"/>
                <a:gd name="connsiteY117" fmla="*/ 1111103 h 1860222"/>
                <a:gd name="connsiteX118" fmla="*/ 324293 w 2333846"/>
                <a:gd name="connsiteY118" fmla="*/ 1121735 h 1860222"/>
                <a:gd name="connsiteX119" fmla="*/ 337584 w 2333846"/>
                <a:gd name="connsiteY119" fmla="*/ 1132368 h 1860222"/>
                <a:gd name="connsiteX120" fmla="*/ 353532 w 2333846"/>
                <a:gd name="connsiteY120" fmla="*/ 1148317 h 1860222"/>
                <a:gd name="connsiteX121" fmla="*/ 366823 w 2333846"/>
                <a:gd name="connsiteY121" fmla="*/ 1161607 h 1860222"/>
                <a:gd name="connsiteX122" fmla="*/ 398721 w 2333846"/>
                <a:gd name="connsiteY122" fmla="*/ 1185531 h 1860222"/>
                <a:gd name="connsiteX123" fmla="*/ 417328 w 2333846"/>
                <a:gd name="connsiteY123" fmla="*/ 1206796 h 1860222"/>
                <a:gd name="connsiteX124" fmla="*/ 425302 w 2333846"/>
                <a:gd name="connsiteY124" fmla="*/ 1212112 h 1860222"/>
                <a:gd name="connsiteX125" fmla="*/ 438593 w 2333846"/>
                <a:gd name="connsiteY125" fmla="*/ 1228061 h 1860222"/>
                <a:gd name="connsiteX126" fmla="*/ 454542 w 2333846"/>
                <a:gd name="connsiteY126" fmla="*/ 1241352 h 1860222"/>
                <a:gd name="connsiteX127" fmla="*/ 481123 w 2333846"/>
                <a:gd name="connsiteY127" fmla="*/ 1265275 h 1860222"/>
                <a:gd name="connsiteX128" fmla="*/ 515679 w 2333846"/>
                <a:gd name="connsiteY128" fmla="*/ 1281224 h 1860222"/>
                <a:gd name="connsiteX129" fmla="*/ 534286 w 2333846"/>
                <a:gd name="connsiteY129" fmla="*/ 1294514 h 1860222"/>
                <a:gd name="connsiteX130" fmla="*/ 547577 w 2333846"/>
                <a:gd name="connsiteY130" fmla="*/ 1305147 h 1860222"/>
                <a:gd name="connsiteX131" fmla="*/ 555551 w 2333846"/>
                <a:gd name="connsiteY131" fmla="*/ 1307805 h 1860222"/>
                <a:gd name="connsiteX132" fmla="*/ 579474 w 2333846"/>
                <a:gd name="connsiteY132" fmla="*/ 1323754 h 1860222"/>
                <a:gd name="connsiteX133" fmla="*/ 584791 w 2333846"/>
                <a:gd name="connsiteY133" fmla="*/ 1331728 h 1860222"/>
                <a:gd name="connsiteX134" fmla="*/ 611372 w 2333846"/>
                <a:gd name="connsiteY134" fmla="*/ 1345019 h 1860222"/>
                <a:gd name="connsiteX135" fmla="*/ 661877 w 2333846"/>
                <a:gd name="connsiteY135" fmla="*/ 1371600 h 1860222"/>
                <a:gd name="connsiteX136" fmla="*/ 683142 w 2333846"/>
                <a:gd name="connsiteY136" fmla="*/ 1384891 h 1860222"/>
                <a:gd name="connsiteX137" fmla="*/ 693774 w 2333846"/>
                <a:gd name="connsiteY137" fmla="*/ 1390207 h 1860222"/>
                <a:gd name="connsiteX138" fmla="*/ 707065 w 2333846"/>
                <a:gd name="connsiteY138" fmla="*/ 1398182 h 1860222"/>
                <a:gd name="connsiteX139" fmla="*/ 749595 w 2333846"/>
                <a:gd name="connsiteY139" fmla="*/ 1419447 h 1860222"/>
                <a:gd name="connsiteX140" fmla="*/ 765544 w 2333846"/>
                <a:gd name="connsiteY140" fmla="*/ 1424763 h 1860222"/>
                <a:gd name="connsiteX141" fmla="*/ 786809 w 2333846"/>
                <a:gd name="connsiteY141" fmla="*/ 1438054 h 1860222"/>
                <a:gd name="connsiteX142" fmla="*/ 805416 w 2333846"/>
                <a:gd name="connsiteY142" fmla="*/ 1446028 h 1860222"/>
                <a:gd name="connsiteX143" fmla="*/ 826681 w 2333846"/>
                <a:gd name="connsiteY143" fmla="*/ 1459319 h 1860222"/>
                <a:gd name="connsiteX144" fmla="*/ 853263 w 2333846"/>
                <a:gd name="connsiteY144" fmla="*/ 1472610 h 1860222"/>
                <a:gd name="connsiteX145" fmla="*/ 874528 w 2333846"/>
                <a:gd name="connsiteY145" fmla="*/ 1480584 h 1860222"/>
                <a:gd name="connsiteX146" fmla="*/ 890477 w 2333846"/>
                <a:gd name="connsiteY146" fmla="*/ 1491217 h 1860222"/>
                <a:gd name="connsiteX147" fmla="*/ 919716 w 2333846"/>
                <a:gd name="connsiteY147" fmla="*/ 1499191 h 1860222"/>
                <a:gd name="connsiteX148" fmla="*/ 951614 w 2333846"/>
                <a:gd name="connsiteY148" fmla="*/ 1515140 h 1860222"/>
                <a:gd name="connsiteX149" fmla="*/ 978195 w 2333846"/>
                <a:gd name="connsiteY149" fmla="*/ 1523114 h 1860222"/>
                <a:gd name="connsiteX150" fmla="*/ 1002118 w 2333846"/>
                <a:gd name="connsiteY150" fmla="*/ 1531089 h 1860222"/>
                <a:gd name="connsiteX151" fmla="*/ 1023384 w 2333846"/>
                <a:gd name="connsiteY151" fmla="*/ 1544379 h 1860222"/>
                <a:gd name="connsiteX152" fmla="*/ 1060597 w 2333846"/>
                <a:gd name="connsiteY152" fmla="*/ 1560328 h 1860222"/>
                <a:gd name="connsiteX153" fmla="*/ 1095153 w 2333846"/>
                <a:gd name="connsiteY153" fmla="*/ 1570961 h 1860222"/>
                <a:gd name="connsiteX154" fmla="*/ 1111102 w 2333846"/>
                <a:gd name="connsiteY154" fmla="*/ 1578935 h 1860222"/>
                <a:gd name="connsiteX155" fmla="*/ 1135025 w 2333846"/>
                <a:gd name="connsiteY155" fmla="*/ 1586910 h 1860222"/>
                <a:gd name="connsiteX156" fmla="*/ 1150974 w 2333846"/>
                <a:gd name="connsiteY156" fmla="*/ 1597542 h 1860222"/>
                <a:gd name="connsiteX157" fmla="*/ 1153632 w 2333846"/>
                <a:gd name="connsiteY157" fmla="*/ 1605517 h 1860222"/>
                <a:gd name="connsiteX158" fmla="*/ 1156291 w 2333846"/>
                <a:gd name="connsiteY158" fmla="*/ 1616149 h 1860222"/>
                <a:gd name="connsiteX159" fmla="*/ 1164265 w 2333846"/>
                <a:gd name="connsiteY159" fmla="*/ 1626782 h 1860222"/>
                <a:gd name="connsiteX160" fmla="*/ 1177556 w 2333846"/>
                <a:gd name="connsiteY160" fmla="*/ 1640072 h 1860222"/>
                <a:gd name="connsiteX161" fmla="*/ 1193504 w 2333846"/>
                <a:gd name="connsiteY161" fmla="*/ 1656021 h 1860222"/>
                <a:gd name="connsiteX162" fmla="*/ 1201479 w 2333846"/>
                <a:gd name="connsiteY162" fmla="*/ 1663996 h 1860222"/>
                <a:gd name="connsiteX163" fmla="*/ 1206795 w 2333846"/>
                <a:gd name="connsiteY163" fmla="*/ 1674628 h 1860222"/>
                <a:gd name="connsiteX164" fmla="*/ 1225402 w 2333846"/>
                <a:gd name="connsiteY164" fmla="*/ 1685261 h 1860222"/>
                <a:gd name="connsiteX165" fmla="*/ 1236035 w 2333846"/>
                <a:gd name="connsiteY165" fmla="*/ 1693235 h 1860222"/>
                <a:gd name="connsiteX166" fmla="*/ 1254642 w 2333846"/>
                <a:gd name="connsiteY166" fmla="*/ 1698552 h 1860222"/>
                <a:gd name="connsiteX167" fmla="*/ 1281223 w 2333846"/>
                <a:gd name="connsiteY167" fmla="*/ 1709184 h 1860222"/>
                <a:gd name="connsiteX168" fmla="*/ 1294514 w 2333846"/>
                <a:gd name="connsiteY168" fmla="*/ 1714500 h 1860222"/>
                <a:gd name="connsiteX169" fmla="*/ 1323753 w 2333846"/>
                <a:gd name="connsiteY169" fmla="*/ 1730449 h 1860222"/>
                <a:gd name="connsiteX170" fmla="*/ 1329070 w 2333846"/>
                <a:gd name="connsiteY170" fmla="*/ 1735765 h 1860222"/>
                <a:gd name="connsiteX171" fmla="*/ 1355651 w 2333846"/>
                <a:gd name="connsiteY171" fmla="*/ 1746398 h 1860222"/>
                <a:gd name="connsiteX172" fmla="*/ 1368942 w 2333846"/>
                <a:gd name="connsiteY172" fmla="*/ 1754372 h 1860222"/>
                <a:gd name="connsiteX173" fmla="*/ 1400839 w 2333846"/>
                <a:gd name="connsiteY173" fmla="*/ 1767663 h 1860222"/>
                <a:gd name="connsiteX174" fmla="*/ 1414130 w 2333846"/>
                <a:gd name="connsiteY174" fmla="*/ 1780954 h 1860222"/>
                <a:gd name="connsiteX175" fmla="*/ 1424763 w 2333846"/>
                <a:gd name="connsiteY175" fmla="*/ 1786270 h 1860222"/>
                <a:gd name="connsiteX176" fmla="*/ 1459318 w 2333846"/>
                <a:gd name="connsiteY176" fmla="*/ 1812852 h 1860222"/>
                <a:gd name="connsiteX177" fmla="*/ 1485900 w 2333846"/>
                <a:gd name="connsiteY177" fmla="*/ 1828800 h 1860222"/>
                <a:gd name="connsiteX178" fmla="*/ 1504507 w 2333846"/>
                <a:gd name="connsiteY178" fmla="*/ 1831459 h 1860222"/>
                <a:gd name="connsiteX179" fmla="*/ 1517797 w 2333846"/>
                <a:gd name="connsiteY179" fmla="*/ 1836775 h 1860222"/>
                <a:gd name="connsiteX180" fmla="*/ 1576277 w 2333846"/>
                <a:gd name="connsiteY180" fmla="*/ 1844749 h 1860222"/>
                <a:gd name="connsiteX181" fmla="*/ 1711842 w 2333846"/>
                <a:gd name="connsiteY181" fmla="*/ 1842091 h 1860222"/>
                <a:gd name="connsiteX182" fmla="*/ 1725132 w 2333846"/>
                <a:gd name="connsiteY182" fmla="*/ 1826142 h 1860222"/>
                <a:gd name="connsiteX183" fmla="*/ 1759688 w 2333846"/>
                <a:gd name="connsiteY183" fmla="*/ 1820826 h 1860222"/>
                <a:gd name="connsiteX184" fmla="*/ 1778295 w 2333846"/>
                <a:gd name="connsiteY184" fmla="*/ 1815510 h 1860222"/>
                <a:gd name="connsiteX185" fmla="*/ 1770321 w 2333846"/>
                <a:gd name="connsiteY185" fmla="*/ 1818168 h 1860222"/>
                <a:gd name="connsiteX186" fmla="*/ 1807535 w 2333846"/>
                <a:gd name="connsiteY186" fmla="*/ 1812852 h 1860222"/>
                <a:gd name="connsiteX187" fmla="*/ 1834116 w 2333846"/>
                <a:gd name="connsiteY187" fmla="*/ 1796903 h 1860222"/>
                <a:gd name="connsiteX188" fmla="*/ 1855381 w 2333846"/>
                <a:gd name="connsiteY188" fmla="*/ 1786270 h 1860222"/>
                <a:gd name="connsiteX189" fmla="*/ 1863356 w 2333846"/>
                <a:gd name="connsiteY189" fmla="*/ 1780954 h 1860222"/>
                <a:gd name="connsiteX190" fmla="*/ 1871330 w 2333846"/>
                <a:gd name="connsiteY190" fmla="*/ 1770321 h 1860222"/>
                <a:gd name="connsiteX191" fmla="*/ 1924493 w 2333846"/>
                <a:gd name="connsiteY191" fmla="*/ 1754372 h 1860222"/>
                <a:gd name="connsiteX192" fmla="*/ 1943100 w 2333846"/>
                <a:gd name="connsiteY192" fmla="*/ 1743740 h 1860222"/>
                <a:gd name="connsiteX193" fmla="*/ 1953732 w 2333846"/>
                <a:gd name="connsiteY193" fmla="*/ 1733107 h 1860222"/>
                <a:gd name="connsiteX194" fmla="*/ 1967023 w 2333846"/>
                <a:gd name="connsiteY194" fmla="*/ 1722475 h 1860222"/>
                <a:gd name="connsiteX195" fmla="*/ 1985630 w 2333846"/>
                <a:gd name="connsiteY195" fmla="*/ 1695893 h 1860222"/>
                <a:gd name="connsiteX196" fmla="*/ 1998921 w 2333846"/>
                <a:gd name="connsiteY196" fmla="*/ 1679945 h 1860222"/>
                <a:gd name="connsiteX197" fmla="*/ 2022844 w 2333846"/>
                <a:gd name="connsiteY197" fmla="*/ 1663996 h 1860222"/>
                <a:gd name="connsiteX198" fmla="*/ 2028160 w 2333846"/>
                <a:gd name="connsiteY198" fmla="*/ 1658679 h 1860222"/>
                <a:gd name="connsiteX199" fmla="*/ 2038793 w 2333846"/>
                <a:gd name="connsiteY199" fmla="*/ 1653363 h 1860222"/>
                <a:gd name="connsiteX200" fmla="*/ 2044109 w 2333846"/>
                <a:gd name="connsiteY200" fmla="*/ 1642731 h 1860222"/>
                <a:gd name="connsiteX201" fmla="*/ 2057400 w 2333846"/>
                <a:gd name="connsiteY201" fmla="*/ 1634756 h 1860222"/>
                <a:gd name="connsiteX202" fmla="*/ 2078665 w 2333846"/>
                <a:gd name="connsiteY202" fmla="*/ 1621465 h 1860222"/>
                <a:gd name="connsiteX203" fmla="*/ 2091956 w 2333846"/>
                <a:gd name="connsiteY203" fmla="*/ 1610833 h 1860222"/>
                <a:gd name="connsiteX204" fmla="*/ 2099930 w 2333846"/>
                <a:gd name="connsiteY204" fmla="*/ 1605517 h 1860222"/>
                <a:gd name="connsiteX205" fmla="*/ 2105246 w 2333846"/>
                <a:gd name="connsiteY205" fmla="*/ 1594884 h 1860222"/>
                <a:gd name="connsiteX206" fmla="*/ 2113221 w 2333846"/>
                <a:gd name="connsiteY206" fmla="*/ 1589568 h 1860222"/>
                <a:gd name="connsiteX207" fmla="*/ 2142460 w 2333846"/>
                <a:gd name="connsiteY207" fmla="*/ 1565645 h 1860222"/>
                <a:gd name="connsiteX208" fmla="*/ 2155751 w 2333846"/>
                <a:gd name="connsiteY208" fmla="*/ 1552354 h 1860222"/>
                <a:gd name="connsiteX209" fmla="*/ 2163725 w 2333846"/>
                <a:gd name="connsiteY209" fmla="*/ 1539063 h 1860222"/>
                <a:gd name="connsiteX210" fmla="*/ 2179674 w 2333846"/>
                <a:gd name="connsiteY210" fmla="*/ 1528431 h 1860222"/>
                <a:gd name="connsiteX211" fmla="*/ 2200939 w 2333846"/>
                <a:gd name="connsiteY211" fmla="*/ 1496533 h 1860222"/>
                <a:gd name="connsiteX212" fmla="*/ 2216888 w 2333846"/>
                <a:gd name="connsiteY212" fmla="*/ 1483242 h 1860222"/>
                <a:gd name="connsiteX213" fmla="*/ 2222204 w 2333846"/>
                <a:gd name="connsiteY213" fmla="*/ 1472610 h 1860222"/>
                <a:gd name="connsiteX214" fmla="*/ 2238153 w 2333846"/>
                <a:gd name="connsiteY214" fmla="*/ 1451345 h 1860222"/>
                <a:gd name="connsiteX215" fmla="*/ 2270051 w 2333846"/>
                <a:gd name="connsiteY215" fmla="*/ 1416789 h 1860222"/>
                <a:gd name="connsiteX216" fmla="*/ 2283342 w 2333846"/>
                <a:gd name="connsiteY216" fmla="*/ 1390207 h 1860222"/>
                <a:gd name="connsiteX217" fmla="*/ 2299291 w 2333846"/>
                <a:gd name="connsiteY217" fmla="*/ 1360968 h 1860222"/>
                <a:gd name="connsiteX218" fmla="*/ 2315239 w 2333846"/>
                <a:gd name="connsiteY218" fmla="*/ 1331728 h 1860222"/>
                <a:gd name="connsiteX219" fmla="*/ 2317897 w 2333846"/>
                <a:gd name="connsiteY219" fmla="*/ 1315779 h 1860222"/>
                <a:gd name="connsiteX220" fmla="*/ 2320556 w 2333846"/>
                <a:gd name="connsiteY220" fmla="*/ 1307805 h 1860222"/>
                <a:gd name="connsiteX221" fmla="*/ 2325872 w 2333846"/>
                <a:gd name="connsiteY221" fmla="*/ 1273249 h 1860222"/>
                <a:gd name="connsiteX222" fmla="*/ 2333846 w 2333846"/>
                <a:gd name="connsiteY222" fmla="*/ 1089838 h 1860222"/>
                <a:gd name="connsiteX223" fmla="*/ 2328530 w 2333846"/>
                <a:gd name="connsiteY223" fmla="*/ 930349 h 1860222"/>
                <a:gd name="connsiteX224" fmla="*/ 2323214 w 2333846"/>
                <a:gd name="connsiteY224" fmla="*/ 911742 h 1860222"/>
                <a:gd name="connsiteX225" fmla="*/ 2307265 w 2333846"/>
                <a:gd name="connsiteY225" fmla="*/ 861238 h 1860222"/>
                <a:gd name="connsiteX226" fmla="*/ 2299291 w 2333846"/>
                <a:gd name="connsiteY226" fmla="*/ 810733 h 1860222"/>
                <a:gd name="connsiteX227" fmla="*/ 2288658 w 2333846"/>
                <a:gd name="connsiteY227" fmla="*/ 786810 h 1860222"/>
                <a:gd name="connsiteX228" fmla="*/ 2283342 w 2333846"/>
                <a:gd name="connsiteY228" fmla="*/ 773519 h 1860222"/>
                <a:gd name="connsiteX229" fmla="*/ 2278025 w 2333846"/>
                <a:gd name="connsiteY229" fmla="*/ 757570 h 1860222"/>
                <a:gd name="connsiteX230" fmla="*/ 2267393 w 2333846"/>
                <a:gd name="connsiteY230" fmla="*/ 738963 h 1860222"/>
                <a:gd name="connsiteX231" fmla="*/ 2270051 w 2333846"/>
                <a:gd name="connsiteY231" fmla="*/ 701749 h 1860222"/>
                <a:gd name="connsiteX0" fmla="*/ 2270051 w 2333846"/>
                <a:gd name="connsiteY0" fmla="*/ 701749 h 1860222"/>
                <a:gd name="connsiteX1" fmla="*/ 2254102 w 2333846"/>
                <a:gd name="connsiteY1" fmla="*/ 648586 h 1860222"/>
                <a:gd name="connsiteX2" fmla="*/ 2243470 w 2333846"/>
                <a:gd name="connsiteY2" fmla="*/ 629979 h 1860222"/>
                <a:gd name="connsiteX3" fmla="*/ 2227521 w 2333846"/>
                <a:gd name="connsiteY3" fmla="*/ 608714 h 1860222"/>
                <a:gd name="connsiteX4" fmla="*/ 2219546 w 2333846"/>
                <a:gd name="connsiteY4" fmla="*/ 592765 h 1860222"/>
                <a:gd name="connsiteX5" fmla="*/ 2208914 w 2333846"/>
                <a:gd name="connsiteY5" fmla="*/ 579475 h 1860222"/>
                <a:gd name="connsiteX6" fmla="*/ 2198281 w 2333846"/>
                <a:gd name="connsiteY6" fmla="*/ 555552 h 1860222"/>
                <a:gd name="connsiteX7" fmla="*/ 2192965 w 2333846"/>
                <a:gd name="connsiteY7" fmla="*/ 544919 h 1860222"/>
                <a:gd name="connsiteX8" fmla="*/ 2187649 w 2333846"/>
                <a:gd name="connsiteY8" fmla="*/ 531628 h 1860222"/>
                <a:gd name="connsiteX9" fmla="*/ 2174358 w 2333846"/>
                <a:gd name="connsiteY9" fmla="*/ 515679 h 1860222"/>
                <a:gd name="connsiteX10" fmla="*/ 2161067 w 2333846"/>
                <a:gd name="connsiteY10" fmla="*/ 502389 h 1860222"/>
                <a:gd name="connsiteX11" fmla="*/ 2147777 w 2333846"/>
                <a:gd name="connsiteY11" fmla="*/ 483782 h 1860222"/>
                <a:gd name="connsiteX12" fmla="*/ 2142460 w 2333846"/>
                <a:gd name="connsiteY12" fmla="*/ 473149 h 1860222"/>
                <a:gd name="connsiteX13" fmla="*/ 2129170 w 2333846"/>
                <a:gd name="connsiteY13" fmla="*/ 465175 h 1860222"/>
                <a:gd name="connsiteX14" fmla="*/ 2118537 w 2333846"/>
                <a:gd name="connsiteY14" fmla="*/ 449226 h 1860222"/>
                <a:gd name="connsiteX15" fmla="*/ 2107904 w 2333846"/>
                <a:gd name="connsiteY15" fmla="*/ 427961 h 1860222"/>
                <a:gd name="connsiteX16" fmla="*/ 2099930 w 2333846"/>
                <a:gd name="connsiteY16" fmla="*/ 417328 h 1860222"/>
                <a:gd name="connsiteX17" fmla="*/ 2094614 w 2333846"/>
                <a:gd name="connsiteY17" fmla="*/ 409354 h 1860222"/>
                <a:gd name="connsiteX18" fmla="*/ 2083981 w 2333846"/>
                <a:gd name="connsiteY18" fmla="*/ 398721 h 1860222"/>
                <a:gd name="connsiteX19" fmla="*/ 2078665 w 2333846"/>
                <a:gd name="connsiteY19" fmla="*/ 380114 h 1860222"/>
                <a:gd name="connsiteX20" fmla="*/ 2052084 w 2333846"/>
                <a:gd name="connsiteY20" fmla="*/ 353533 h 1860222"/>
                <a:gd name="connsiteX21" fmla="*/ 2046767 w 2333846"/>
                <a:gd name="connsiteY21" fmla="*/ 348217 h 1860222"/>
                <a:gd name="connsiteX22" fmla="*/ 2036135 w 2333846"/>
                <a:gd name="connsiteY22" fmla="*/ 334926 h 1860222"/>
                <a:gd name="connsiteX23" fmla="*/ 2025502 w 2333846"/>
                <a:gd name="connsiteY23" fmla="*/ 326952 h 1860222"/>
                <a:gd name="connsiteX24" fmla="*/ 2006895 w 2333846"/>
                <a:gd name="connsiteY24" fmla="*/ 300370 h 1860222"/>
                <a:gd name="connsiteX25" fmla="*/ 1993604 w 2333846"/>
                <a:gd name="connsiteY25" fmla="*/ 289738 h 1860222"/>
                <a:gd name="connsiteX26" fmla="*/ 1980314 w 2333846"/>
                <a:gd name="connsiteY26" fmla="*/ 268472 h 1860222"/>
                <a:gd name="connsiteX27" fmla="*/ 1969681 w 2333846"/>
                <a:gd name="connsiteY27" fmla="*/ 263156 h 1860222"/>
                <a:gd name="connsiteX28" fmla="*/ 1948416 w 2333846"/>
                <a:gd name="connsiteY28" fmla="*/ 241891 h 1860222"/>
                <a:gd name="connsiteX29" fmla="*/ 1921835 w 2333846"/>
                <a:gd name="connsiteY29" fmla="*/ 228600 h 1860222"/>
                <a:gd name="connsiteX30" fmla="*/ 1916518 w 2333846"/>
                <a:gd name="connsiteY30" fmla="*/ 223284 h 1860222"/>
                <a:gd name="connsiteX31" fmla="*/ 1900570 w 2333846"/>
                <a:gd name="connsiteY31" fmla="*/ 217968 h 1860222"/>
                <a:gd name="connsiteX32" fmla="*/ 1889937 w 2333846"/>
                <a:gd name="connsiteY32" fmla="*/ 207335 h 1860222"/>
                <a:gd name="connsiteX33" fmla="*/ 1879304 w 2333846"/>
                <a:gd name="connsiteY33" fmla="*/ 202019 h 1860222"/>
                <a:gd name="connsiteX34" fmla="*/ 1858039 w 2333846"/>
                <a:gd name="connsiteY34" fmla="*/ 186070 h 1860222"/>
                <a:gd name="connsiteX35" fmla="*/ 1844749 w 2333846"/>
                <a:gd name="connsiteY35" fmla="*/ 170121 h 1860222"/>
                <a:gd name="connsiteX36" fmla="*/ 1828800 w 2333846"/>
                <a:gd name="connsiteY36" fmla="*/ 159489 h 1860222"/>
                <a:gd name="connsiteX37" fmla="*/ 1757030 w 2333846"/>
                <a:gd name="connsiteY37" fmla="*/ 111642 h 1860222"/>
                <a:gd name="connsiteX38" fmla="*/ 1682602 w 2333846"/>
                <a:gd name="connsiteY38" fmla="*/ 79745 h 1860222"/>
                <a:gd name="connsiteX39" fmla="*/ 1656021 w 2333846"/>
                <a:gd name="connsiteY39" fmla="*/ 74428 h 1860222"/>
                <a:gd name="connsiteX40" fmla="*/ 1634756 w 2333846"/>
                <a:gd name="connsiteY40" fmla="*/ 69112 h 1860222"/>
                <a:gd name="connsiteX41" fmla="*/ 1621465 w 2333846"/>
                <a:gd name="connsiteY41" fmla="*/ 63796 h 1860222"/>
                <a:gd name="connsiteX42" fmla="*/ 1562986 w 2333846"/>
                <a:gd name="connsiteY42" fmla="*/ 58479 h 1860222"/>
                <a:gd name="connsiteX43" fmla="*/ 1512481 w 2333846"/>
                <a:gd name="connsiteY43" fmla="*/ 42531 h 1860222"/>
                <a:gd name="connsiteX44" fmla="*/ 1496532 w 2333846"/>
                <a:gd name="connsiteY44" fmla="*/ 34556 h 1860222"/>
                <a:gd name="connsiteX45" fmla="*/ 1480584 w 2333846"/>
                <a:gd name="connsiteY45" fmla="*/ 18607 h 1860222"/>
                <a:gd name="connsiteX46" fmla="*/ 1469951 w 2333846"/>
                <a:gd name="connsiteY46" fmla="*/ 15949 h 1860222"/>
                <a:gd name="connsiteX47" fmla="*/ 1438053 w 2333846"/>
                <a:gd name="connsiteY47" fmla="*/ 5317 h 1860222"/>
                <a:gd name="connsiteX48" fmla="*/ 1414130 w 2333846"/>
                <a:gd name="connsiteY48" fmla="*/ 0 h 1860222"/>
                <a:gd name="connsiteX49" fmla="*/ 1246667 w 2333846"/>
                <a:gd name="connsiteY49" fmla="*/ 5317 h 1860222"/>
                <a:gd name="connsiteX50" fmla="*/ 1238693 w 2333846"/>
                <a:gd name="connsiteY50" fmla="*/ 7975 h 1860222"/>
                <a:gd name="connsiteX51" fmla="*/ 1225402 w 2333846"/>
                <a:gd name="connsiteY51" fmla="*/ 13291 h 1860222"/>
                <a:gd name="connsiteX52" fmla="*/ 1190846 w 2333846"/>
                <a:gd name="connsiteY52" fmla="*/ 21265 h 1860222"/>
                <a:gd name="connsiteX53" fmla="*/ 1143000 w 2333846"/>
                <a:gd name="connsiteY53" fmla="*/ 29240 h 1860222"/>
                <a:gd name="connsiteX54" fmla="*/ 1116418 w 2333846"/>
                <a:gd name="connsiteY54" fmla="*/ 34556 h 1860222"/>
                <a:gd name="connsiteX55" fmla="*/ 1100470 w 2333846"/>
                <a:gd name="connsiteY55" fmla="*/ 37214 h 1860222"/>
                <a:gd name="connsiteX56" fmla="*/ 1092495 w 2333846"/>
                <a:gd name="connsiteY56" fmla="*/ 39872 h 1860222"/>
                <a:gd name="connsiteX57" fmla="*/ 1079204 w 2333846"/>
                <a:gd name="connsiteY57" fmla="*/ 42531 h 1860222"/>
                <a:gd name="connsiteX58" fmla="*/ 1049965 w 2333846"/>
                <a:gd name="connsiteY58" fmla="*/ 53163 h 1860222"/>
                <a:gd name="connsiteX59" fmla="*/ 1026042 w 2333846"/>
                <a:gd name="connsiteY59" fmla="*/ 61138 h 1860222"/>
                <a:gd name="connsiteX60" fmla="*/ 1010093 w 2333846"/>
                <a:gd name="connsiteY60" fmla="*/ 66454 h 1860222"/>
                <a:gd name="connsiteX61" fmla="*/ 988828 w 2333846"/>
                <a:gd name="connsiteY61" fmla="*/ 74428 h 1860222"/>
                <a:gd name="connsiteX62" fmla="*/ 972879 w 2333846"/>
                <a:gd name="connsiteY62" fmla="*/ 82403 h 1860222"/>
                <a:gd name="connsiteX63" fmla="*/ 935665 w 2333846"/>
                <a:gd name="connsiteY63" fmla="*/ 93035 h 1860222"/>
                <a:gd name="connsiteX64" fmla="*/ 919716 w 2333846"/>
                <a:gd name="connsiteY64" fmla="*/ 98352 h 1860222"/>
                <a:gd name="connsiteX65" fmla="*/ 911742 w 2333846"/>
                <a:gd name="connsiteY65" fmla="*/ 103668 h 1860222"/>
                <a:gd name="connsiteX66" fmla="*/ 887818 w 2333846"/>
                <a:gd name="connsiteY66" fmla="*/ 108984 h 1860222"/>
                <a:gd name="connsiteX67" fmla="*/ 866553 w 2333846"/>
                <a:gd name="connsiteY67" fmla="*/ 116959 h 1860222"/>
                <a:gd name="connsiteX68" fmla="*/ 831997 w 2333846"/>
                <a:gd name="connsiteY68" fmla="*/ 124933 h 1860222"/>
                <a:gd name="connsiteX69" fmla="*/ 813391 w 2333846"/>
                <a:gd name="connsiteY69" fmla="*/ 130249 h 1860222"/>
                <a:gd name="connsiteX70" fmla="*/ 797442 w 2333846"/>
                <a:gd name="connsiteY70" fmla="*/ 138224 h 1860222"/>
                <a:gd name="connsiteX71" fmla="*/ 778835 w 2333846"/>
                <a:gd name="connsiteY71" fmla="*/ 140882 h 1860222"/>
                <a:gd name="connsiteX72" fmla="*/ 765544 w 2333846"/>
                <a:gd name="connsiteY72" fmla="*/ 143540 h 1860222"/>
                <a:gd name="connsiteX73" fmla="*/ 741621 w 2333846"/>
                <a:gd name="connsiteY73" fmla="*/ 154172 h 1860222"/>
                <a:gd name="connsiteX74" fmla="*/ 709723 w 2333846"/>
                <a:gd name="connsiteY74" fmla="*/ 170121 h 1860222"/>
                <a:gd name="connsiteX75" fmla="*/ 696432 w 2333846"/>
                <a:gd name="connsiteY75" fmla="*/ 175438 h 1860222"/>
                <a:gd name="connsiteX76" fmla="*/ 688458 w 2333846"/>
                <a:gd name="connsiteY76" fmla="*/ 180754 h 1860222"/>
                <a:gd name="connsiteX77" fmla="*/ 653902 w 2333846"/>
                <a:gd name="connsiteY77" fmla="*/ 194045 h 1860222"/>
                <a:gd name="connsiteX78" fmla="*/ 627321 w 2333846"/>
                <a:gd name="connsiteY78" fmla="*/ 204677 h 1860222"/>
                <a:gd name="connsiteX79" fmla="*/ 616688 w 2333846"/>
                <a:gd name="connsiteY79" fmla="*/ 209993 h 1860222"/>
                <a:gd name="connsiteX80" fmla="*/ 590107 w 2333846"/>
                <a:gd name="connsiteY80" fmla="*/ 215310 h 1860222"/>
                <a:gd name="connsiteX81" fmla="*/ 547577 w 2333846"/>
                <a:gd name="connsiteY81" fmla="*/ 228600 h 1860222"/>
                <a:gd name="connsiteX82" fmla="*/ 528970 w 2333846"/>
                <a:gd name="connsiteY82" fmla="*/ 233917 h 1860222"/>
                <a:gd name="connsiteX83" fmla="*/ 510363 w 2333846"/>
                <a:gd name="connsiteY83" fmla="*/ 241891 h 1860222"/>
                <a:gd name="connsiteX84" fmla="*/ 494414 w 2333846"/>
                <a:gd name="connsiteY84" fmla="*/ 252524 h 1860222"/>
                <a:gd name="connsiteX85" fmla="*/ 475807 w 2333846"/>
                <a:gd name="connsiteY85" fmla="*/ 257840 h 1860222"/>
                <a:gd name="connsiteX86" fmla="*/ 446567 w 2333846"/>
                <a:gd name="connsiteY86" fmla="*/ 273789 h 1860222"/>
                <a:gd name="connsiteX87" fmla="*/ 425302 w 2333846"/>
                <a:gd name="connsiteY87" fmla="*/ 281763 h 1860222"/>
                <a:gd name="connsiteX88" fmla="*/ 412011 w 2333846"/>
                <a:gd name="connsiteY88" fmla="*/ 289738 h 1860222"/>
                <a:gd name="connsiteX89" fmla="*/ 396063 w 2333846"/>
                <a:gd name="connsiteY89" fmla="*/ 297712 h 1860222"/>
                <a:gd name="connsiteX90" fmla="*/ 366823 w 2333846"/>
                <a:gd name="connsiteY90" fmla="*/ 316319 h 1860222"/>
                <a:gd name="connsiteX91" fmla="*/ 356191 w 2333846"/>
                <a:gd name="connsiteY91" fmla="*/ 321635 h 1860222"/>
                <a:gd name="connsiteX92" fmla="*/ 340242 w 2333846"/>
                <a:gd name="connsiteY92" fmla="*/ 332268 h 1860222"/>
                <a:gd name="connsiteX93" fmla="*/ 326951 w 2333846"/>
                <a:gd name="connsiteY93" fmla="*/ 340242 h 1860222"/>
                <a:gd name="connsiteX94" fmla="*/ 287079 w 2333846"/>
                <a:gd name="connsiteY94" fmla="*/ 382772 h 1860222"/>
                <a:gd name="connsiteX95" fmla="*/ 271130 w 2333846"/>
                <a:gd name="connsiteY95" fmla="*/ 396063 h 1860222"/>
                <a:gd name="connsiteX96" fmla="*/ 209392 w 2333846"/>
                <a:gd name="connsiteY96" fmla="*/ 488155 h 1860222"/>
                <a:gd name="connsiteX97" fmla="*/ 159288 w 2333846"/>
                <a:gd name="connsiteY97" fmla="*/ 572872 h 1860222"/>
                <a:gd name="connsiteX98" fmla="*/ 126847 w 2333846"/>
                <a:gd name="connsiteY98" fmla="*/ 650959 h 1860222"/>
                <a:gd name="connsiteX99" fmla="*/ 94093 w 2333846"/>
                <a:gd name="connsiteY99" fmla="*/ 733875 h 1860222"/>
                <a:gd name="connsiteX100" fmla="*/ 63452 w 2333846"/>
                <a:gd name="connsiteY100" fmla="*/ 785523 h 1860222"/>
                <a:gd name="connsiteX101" fmla="*/ 27439 w 2333846"/>
                <a:gd name="connsiteY101" fmla="*/ 820965 h 1860222"/>
                <a:gd name="connsiteX102" fmla="*/ 0 w 2333846"/>
                <a:gd name="connsiteY102" fmla="*/ 861238 h 1860222"/>
                <a:gd name="connsiteX103" fmla="*/ 26581 w 2333846"/>
                <a:gd name="connsiteY103" fmla="*/ 890477 h 1860222"/>
                <a:gd name="connsiteX104" fmla="*/ 42530 w 2333846"/>
                <a:gd name="connsiteY104" fmla="*/ 901110 h 1860222"/>
                <a:gd name="connsiteX105" fmla="*/ 55821 w 2333846"/>
                <a:gd name="connsiteY105" fmla="*/ 914400 h 1860222"/>
                <a:gd name="connsiteX106" fmla="*/ 69111 w 2333846"/>
                <a:gd name="connsiteY106" fmla="*/ 922375 h 1860222"/>
                <a:gd name="connsiteX107" fmla="*/ 77086 w 2333846"/>
                <a:gd name="connsiteY107" fmla="*/ 930349 h 1860222"/>
                <a:gd name="connsiteX108" fmla="*/ 93035 w 2333846"/>
                <a:gd name="connsiteY108" fmla="*/ 940982 h 1860222"/>
                <a:gd name="connsiteX109" fmla="*/ 140881 w 2333846"/>
                <a:gd name="connsiteY109" fmla="*/ 986170 h 1860222"/>
                <a:gd name="connsiteX110" fmla="*/ 191386 w 2333846"/>
                <a:gd name="connsiteY110" fmla="*/ 1002119 h 1860222"/>
                <a:gd name="connsiteX111" fmla="*/ 204677 w 2333846"/>
                <a:gd name="connsiteY111" fmla="*/ 1015410 h 1860222"/>
                <a:gd name="connsiteX112" fmla="*/ 241891 w 2333846"/>
                <a:gd name="connsiteY112" fmla="*/ 1036675 h 1860222"/>
                <a:gd name="connsiteX113" fmla="*/ 252523 w 2333846"/>
                <a:gd name="connsiteY113" fmla="*/ 1047307 h 1860222"/>
                <a:gd name="connsiteX114" fmla="*/ 271130 w 2333846"/>
                <a:gd name="connsiteY114" fmla="*/ 1068572 h 1860222"/>
                <a:gd name="connsiteX115" fmla="*/ 305686 w 2333846"/>
                <a:gd name="connsiteY115" fmla="*/ 1100470 h 1860222"/>
                <a:gd name="connsiteX116" fmla="*/ 316318 w 2333846"/>
                <a:gd name="connsiteY116" fmla="*/ 1111103 h 1860222"/>
                <a:gd name="connsiteX117" fmla="*/ 324293 w 2333846"/>
                <a:gd name="connsiteY117" fmla="*/ 1121735 h 1860222"/>
                <a:gd name="connsiteX118" fmla="*/ 337584 w 2333846"/>
                <a:gd name="connsiteY118" fmla="*/ 1132368 h 1860222"/>
                <a:gd name="connsiteX119" fmla="*/ 353532 w 2333846"/>
                <a:gd name="connsiteY119" fmla="*/ 1148317 h 1860222"/>
                <a:gd name="connsiteX120" fmla="*/ 366823 w 2333846"/>
                <a:gd name="connsiteY120" fmla="*/ 1161607 h 1860222"/>
                <a:gd name="connsiteX121" fmla="*/ 398721 w 2333846"/>
                <a:gd name="connsiteY121" fmla="*/ 1185531 h 1860222"/>
                <a:gd name="connsiteX122" fmla="*/ 417328 w 2333846"/>
                <a:gd name="connsiteY122" fmla="*/ 1206796 h 1860222"/>
                <a:gd name="connsiteX123" fmla="*/ 425302 w 2333846"/>
                <a:gd name="connsiteY123" fmla="*/ 1212112 h 1860222"/>
                <a:gd name="connsiteX124" fmla="*/ 438593 w 2333846"/>
                <a:gd name="connsiteY124" fmla="*/ 1228061 h 1860222"/>
                <a:gd name="connsiteX125" fmla="*/ 454542 w 2333846"/>
                <a:gd name="connsiteY125" fmla="*/ 1241352 h 1860222"/>
                <a:gd name="connsiteX126" fmla="*/ 481123 w 2333846"/>
                <a:gd name="connsiteY126" fmla="*/ 1265275 h 1860222"/>
                <a:gd name="connsiteX127" fmla="*/ 515679 w 2333846"/>
                <a:gd name="connsiteY127" fmla="*/ 1281224 h 1860222"/>
                <a:gd name="connsiteX128" fmla="*/ 534286 w 2333846"/>
                <a:gd name="connsiteY128" fmla="*/ 1294514 h 1860222"/>
                <a:gd name="connsiteX129" fmla="*/ 547577 w 2333846"/>
                <a:gd name="connsiteY129" fmla="*/ 1305147 h 1860222"/>
                <a:gd name="connsiteX130" fmla="*/ 555551 w 2333846"/>
                <a:gd name="connsiteY130" fmla="*/ 1307805 h 1860222"/>
                <a:gd name="connsiteX131" fmla="*/ 579474 w 2333846"/>
                <a:gd name="connsiteY131" fmla="*/ 1323754 h 1860222"/>
                <a:gd name="connsiteX132" fmla="*/ 584791 w 2333846"/>
                <a:gd name="connsiteY132" fmla="*/ 1331728 h 1860222"/>
                <a:gd name="connsiteX133" fmla="*/ 611372 w 2333846"/>
                <a:gd name="connsiteY133" fmla="*/ 1345019 h 1860222"/>
                <a:gd name="connsiteX134" fmla="*/ 661877 w 2333846"/>
                <a:gd name="connsiteY134" fmla="*/ 1371600 h 1860222"/>
                <a:gd name="connsiteX135" fmla="*/ 683142 w 2333846"/>
                <a:gd name="connsiteY135" fmla="*/ 1384891 h 1860222"/>
                <a:gd name="connsiteX136" fmla="*/ 693774 w 2333846"/>
                <a:gd name="connsiteY136" fmla="*/ 1390207 h 1860222"/>
                <a:gd name="connsiteX137" fmla="*/ 707065 w 2333846"/>
                <a:gd name="connsiteY137" fmla="*/ 1398182 h 1860222"/>
                <a:gd name="connsiteX138" fmla="*/ 749595 w 2333846"/>
                <a:gd name="connsiteY138" fmla="*/ 1419447 h 1860222"/>
                <a:gd name="connsiteX139" fmla="*/ 765544 w 2333846"/>
                <a:gd name="connsiteY139" fmla="*/ 1424763 h 1860222"/>
                <a:gd name="connsiteX140" fmla="*/ 786809 w 2333846"/>
                <a:gd name="connsiteY140" fmla="*/ 1438054 h 1860222"/>
                <a:gd name="connsiteX141" fmla="*/ 805416 w 2333846"/>
                <a:gd name="connsiteY141" fmla="*/ 1446028 h 1860222"/>
                <a:gd name="connsiteX142" fmla="*/ 826681 w 2333846"/>
                <a:gd name="connsiteY142" fmla="*/ 1459319 h 1860222"/>
                <a:gd name="connsiteX143" fmla="*/ 853263 w 2333846"/>
                <a:gd name="connsiteY143" fmla="*/ 1472610 h 1860222"/>
                <a:gd name="connsiteX144" fmla="*/ 874528 w 2333846"/>
                <a:gd name="connsiteY144" fmla="*/ 1480584 h 1860222"/>
                <a:gd name="connsiteX145" fmla="*/ 890477 w 2333846"/>
                <a:gd name="connsiteY145" fmla="*/ 1491217 h 1860222"/>
                <a:gd name="connsiteX146" fmla="*/ 919716 w 2333846"/>
                <a:gd name="connsiteY146" fmla="*/ 1499191 h 1860222"/>
                <a:gd name="connsiteX147" fmla="*/ 951614 w 2333846"/>
                <a:gd name="connsiteY147" fmla="*/ 1515140 h 1860222"/>
                <a:gd name="connsiteX148" fmla="*/ 978195 w 2333846"/>
                <a:gd name="connsiteY148" fmla="*/ 1523114 h 1860222"/>
                <a:gd name="connsiteX149" fmla="*/ 1002118 w 2333846"/>
                <a:gd name="connsiteY149" fmla="*/ 1531089 h 1860222"/>
                <a:gd name="connsiteX150" fmla="*/ 1023384 w 2333846"/>
                <a:gd name="connsiteY150" fmla="*/ 1544379 h 1860222"/>
                <a:gd name="connsiteX151" fmla="*/ 1060597 w 2333846"/>
                <a:gd name="connsiteY151" fmla="*/ 1560328 h 1860222"/>
                <a:gd name="connsiteX152" fmla="*/ 1095153 w 2333846"/>
                <a:gd name="connsiteY152" fmla="*/ 1570961 h 1860222"/>
                <a:gd name="connsiteX153" fmla="*/ 1111102 w 2333846"/>
                <a:gd name="connsiteY153" fmla="*/ 1578935 h 1860222"/>
                <a:gd name="connsiteX154" fmla="*/ 1135025 w 2333846"/>
                <a:gd name="connsiteY154" fmla="*/ 1586910 h 1860222"/>
                <a:gd name="connsiteX155" fmla="*/ 1150974 w 2333846"/>
                <a:gd name="connsiteY155" fmla="*/ 1597542 h 1860222"/>
                <a:gd name="connsiteX156" fmla="*/ 1153632 w 2333846"/>
                <a:gd name="connsiteY156" fmla="*/ 1605517 h 1860222"/>
                <a:gd name="connsiteX157" fmla="*/ 1156291 w 2333846"/>
                <a:gd name="connsiteY157" fmla="*/ 1616149 h 1860222"/>
                <a:gd name="connsiteX158" fmla="*/ 1164265 w 2333846"/>
                <a:gd name="connsiteY158" fmla="*/ 1626782 h 1860222"/>
                <a:gd name="connsiteX159" fmla="*/ 1177556 w 2333846"/>
                <a:gd name="connsiteY159" fmla="*/ 1640072 h 1860222"/>
                <a:gd name="connsiteX160" fmla="*/ 1193504 w 2333846"/>
                <a:gd name="connsiteY160" fmla="*/ 1656021 h 1860222"/>
                <a:gd name="connsiteX161" fmla="*/ 1201479 w 2333846"/>
                <a:gd name="connsiteY161" fmla="*/ 1663996 h 1860222"/>
                <a:gd name="connsiteX162" fmla="*/ 1206795 w 2333846"/>
                <a:gd name="connsiteY162" fmla="*/ 1674628 h 1860222"/>
                <a:gd name="connsiteX163" fmla="*/ 1225402 w 2333846"/>
                <a:gd name="connsiteY163" fmla="*/ 1685261 h 1860222"/>
                <a:gd name="connsiteX164" fmla="*/ 1236035 w 2333846"/>
                <a:gd name="connsiteY164" fmla="*/ 1693235 h 1860222"/>
                <a:gd name="connsiteX165" fmla="*/ 1254642 w 2333846"/>
                <a:gd name="connsiteY165" fmla="*/ 1698552 h 1860222"/>
                <a:gd name="connsiteX166" fmla="*/ 1281223 w 2333846"/>
                <a:gd name="connsiteY166" fmla="*/ 1709184 h 1860222"/>
                <a:gd name="connsiteX167" fmla="*/ 1294514 w 2333846"/>
                <a:gd name="connsiteY167" fmla="*/ 1714500 h 1860222"/>
                <a:gd name="connsiteX168" fmla="*/ 1323753 w 2333846"/>
                <a:gd name="connsiteY168" fmla="*/ 1730449 h 1860222"/>
                <a:gd name="connsiteX169" fmla="*/ 1329070 w 2333846"/>
                <a:gd name="connsiteY169" fmla="*/ 1735765 h 1860222"/>
                <a:gd name="connsiteX170" fmla="*/ 1355651 w 2333846"/>
                <a:gd name="connsiteY170" fmla="*/ 1746398 h 1860222"/>
                <a:gd name="connsiteX171" fmla="*/ 1368942 w 2333846"/>
                <a:gd name="connsiteY171" fmla="*/ 1754372 h 1860222"/>
                <a:gd name="connsiteX172" fmla="*/ 1400839 w 2333846"/>
                <a:gd name="connsiteY172" fmla="*/ 1767663 h 1860222"/>
                <a:gd name="connsiteX173" fmla="*/ 1414130 w 2333846"/>
                <a:gd name="connsiteY173" fmla="*/ 1780954 h 1860222"/>
                <a:gd name="connsiteX174" fmla="*/ 1424763 w 2333846"/>
                <a:gd name="connsiteY174" fmla="*/ 1786270 h 1860222"/>
                <a:gd name="connsiteX175" fmla="*/ 1459318 w 2333846"/>
                <a:gd name="connsiteY175" fmla="*/ 1812852 h 1860222"/>
                <a:gd name="connsiteX176" fmla="*/ 1485900 w 2333846"/>
                <a:gd name="connsiteY176" fmla="*/ 1828800 h 1860222"/>
                <a:gd name="connsiteX177" fmla="*/ 1504507 w 2333846"/>
                <a:gd name="connsiteY177" fmla="*/ 1831459 h 1860222"/>
                <a:gd name="connsiteX178" fmla="*/ 1517797 w 2333846"/>
                <a:gd name="connsiteY178" fmla="*/ 1836775 h 1860222"/>
                <a:gd name="connsiteX179" fmla="*/ 1576277 w 2333846"/>
                <a:gd name="connsiteY179" fmla="*/ 1844749 h 1860222"/>
                <a:gd name="connsiteX180" fmla="*/ 1711842 w 2333846"/>
                <a:gd name="connsiteY180" fmla="*/ 1842091 h 1860222"/>
                <a:gd name="connsiteX181" fmla="*/ 1725132 w 2333846"/>
                <a:gd name="connsiteY181" fmla="*/ 1826142 h 1860222"/>
                <a:gd name="connsiteX182" fmla="*/ 1759688 w 2333846"/>
                <a:gd name="connsiteY182" fmla="*/ 1820826 h 1860222"/>
                <a:gd name="connsiteX183" fmla="*/ 1778295 w 2333846"/>
                <a:gd name="connsiteY183" fmla="*/ 1815510 h 1860222"/>
                <a:gd name="connsiteX184" fmla="*/ 1770321 w 2333846"/>
                <a:gd name="connsiteY184" fmla="*/ 1818168 h 1860222"/>
                <a:gd name="connsiteX185" fmla="*/ 1807535 w 2333846"/>
                <a:gd name="connsiteY185" fmla="*/ 1812852 h 1860222"/>
                <a:gd name="connsiteX186" fmla="*/ 1834116 w 2333846"/>
                <a:gd name="connsiteY186" fmla="*/ 1796903 h 1860222"/>
                <a:gd name="connsiteX187" fmla="*/ 1855381 w 2333846"/>
                <a:gd name="connsiteY187" fmla="*/ 1786270 h 1860222"/>
                <a:gd name="connsiteX188" fmla="*/ 1863356 w 2333846"/>
                <a:gd name="connsiteY188" fmla="*/ 1780954 h 1860222"/>
                <a:gd name="connsiteX189" fmla="*/ 1871330 w 2333846"/>
                <a:gd name="connsiteY189" fmla="*/ 1770321 h 1860222"/>
                <a:gd name="connsiteX190" fmla="*/ 1924493 w 2333846"/>
                <a:gd name="connsiteY190" fmla="*/ 1754372 h 1860222"/>
                <a:gd name="connsiteX191" fmla="*/ 1943100 w 2333846"/>
                <a:gd name="connsiteY191" fmla="*/ 1743740 h 1860222"/>
                <a:gd name="connsiteX192" fmla="*/ 1953732 w 2333846"/>
                <a:gd name="connsiteY192" fmla="*/ 1733107 h 1860222"/>
                <a:gd name="connsiteX193" fmla="*/ 1967023 w 2333846"/>
                <a:gd name="connsiteY193" fmla="*/ 1722475 h 1860222"/>
                <a:gd name="connsiteX194" fmla="*/ 1985630 w 2333846"/>
                <a:gd name="connsiteY194" fmla="*/ 1695893 h 1860222"/>
                <a:gd name="connsiteX195" fmla="*/ 1998921 w 2333846"/>
                <a:gd name="connsiteY195" fmla="*/ 1679945 h 1860222"/>
                <a:gd name="connsiteX196" fmla="*/ 2022844 w 2333846"/>
                <a:gd name="connsiteY196" fmla="*/ 1663996 h 1860222"/>
                <a:gd name="connsiteX197" fmla="*/ 2028160 w 2333846"/>
                <a:gd name="connsiteY197" fmla="*/ 1658679 h 1860222"/>
                <a:gd name="connsiteX198" fmla="*/ 2038793 w 2333846"/>
                <a:gd name="connsiteY198" fmla="*/ 1653363 h 1860222"/>
                <a:gd name="connsiteX199" fmla="*/ 2044109 w 2333846"/>
                <a:gd name="connsiteY199" fmla="*/ 1642731 h 1860222"/>
                <a:gd name="connsiteX200" fmla="*/ 2057400 w 2333846"/>
                <a:gd name="connsiteY200" fmla="*/ 1634756 h 1860222"/>
                <a:gd name="connsiteX201" fmla="*/ 2078665 w 2333846"/>
                <a:gd name="connsiteY201" fmla="*/ 1621465 h 1860222"/>
                <a:gd name="connsiteX202" fmla="*/ 2091956 w 2333846"/>
                <a:gd name="connsiteY202" fmla="*/ 1610833 h 1860222"/>
                <a:gd name="connsiteX203" fmla="*/ 2099930 w 2333846"/>
                <a:gd name="connsiteY203" fmla="*/ 1605517 h 1860222"/>
                <a:gd name="connsiteX204" fmla="*/ 2105246 w 2333846"/>
                <a:gd name="connsiteY204" fmla="*/ 1594884 h 1860222"/>
                <a:gd name="connsiteX205" fmla="*/ 2113221 w 2333846"/>
                <a:gd name="connsiteY205" fmla="*/ 1589568 h 1860222"/>
                <a:gd name="connsiteX206" fmla="*/ 2142460 w 2333846"/>
                <a:gd name="connsiteY206" fmla="*/ 1565645 h 1860222"/>
                <a:gd name="connsiteX207" fmla="*/ 2155751 w 2333846"/>
                <a:gd name="connsiteY207" fmla="*/ 1552354 h 1860222"/>
                <a:gd name="connsiteX208" fmla="*/ 2163725 w 2333846"/>
                <a:gd name="connsiteY208" fmla="*/ 1539063 h 1860222"/>
                <a:gd name="connsiteX209" fmla="*/ 2179674 w 2333846"/>
                <a:gd name="connsiteY209" fmla="*/ 1528431 h 1860222"/>
                <a:gd name="connsiteX210" fmla="*/ 2200939 w 2333846"/>
                <a:gd name="connsiteY210" fmla="*/ 1496533 h 1860222"/>
                <a:gd name="connsiteX211" fmla="*/ 2216888 w 2333846"/>
                <a:gd name="connsiteY211" fmla="*/ 1483242 h 1860222"/>
                <a:gd name="connsiteX212" fmla="*/ 2222204 w 2333846"/>
                <a:gd name="connsiteY212" fmla="*/ 1472610 h 1860222"/>
                <a:gd name="connsiteX213" fmla="*/ 2238153 w 2333846"/>
                <a:gd name="connsiteY213" fmla="*/ 1451345 h 1860222"/>
                <a:gd name="connsiteX214" fmla="*/ 2270051 w 2333846"/>
                <a:gd name="connsiteY214" fmla="*/ 1416789 h 1860222"/>
                <a:gd name="connsiteX215" fmla="*/ 2283342 w 2333846"/>
                <a:gd name="connsiteY215" fmla="*/ 1390207 h 1860222"/>
                <a:gd name="connsiteX216" fmla="*/ 2299291 w 2333846"/>
                <a:gd name="connsiteY216" fmla="*/ 1360968 h 1860222"/>
                <a:gd name="connsiteX217" fmla="*/ 2315239 w 2333846"/>
                <a:gd name="connsiteY217" fmla="*/ 1331728 h 1860222"/>
                <a:gd name="connsiteX218" fmla="*/ 2317897 w 2333846"/>
                <a:gd name="connsiteY218" fmla="*/ 1315779 h 1860222"/>
                <a:gd name="connsiteX219" fmla="*/ 2320556 w 2333846"/>
                <a:gd name="connsiteY219" fmla="*/ 1307805 h 1860222"/>
                <a:gd name="connsiteX220" fmla="*/ 2325872 w 2333846"/>
                <a:gd name="connsiteY220" fmla="*/ 1273249 h 1860222"/>
                <a:gd name="connsiteX221" fmla="*/ 2333846 w 2333846"/>
                <a:gd name="connsiteY221" fmla="*/ 1089838 h 1860222"/>
                <a:gd name="connsiteX222" fmla="*/ 2328530 w 2333846"/>
                <a:gd name="connsiteY222" fmla="*/ 930349 h 1860222"/>
                <a:gd name="connsiteX223" fmla="*/ 2323214 w 2333846"/>
                <a:gd name="connsiteY223" fmla="*/ 911742 h 1860222"/>
                <a:gd name="connsiteX224" fmla="*/ 2307265 w 2333846"/>
                <a:gd name="connsiteY224" fmla="*/ 861238 h 1860222"/>
                <a:gd name="connsiteX225" fmla="*/ 2299291 w 2333846"/>
                <a:gd name="connsiteY225" fmla="*/ 810733 h 1860222"/>
                <a:gd name="connsiteX226" fmla="*/ 2288658 w 2333846"/>
                <a:gd name="connsiteY226" fmla="*/ 786810 h 1860222"/>
                <a:gd name="connsiteX227" fmla="*/ 2283342 w 2333846"/>
                <a:gd name="connsiteY227" fmla="*/ 773519 h 1860222"/>
                <a:gd name="connsiteX228" fmla="*/ 2278025 w 2333846"/>
                <a:gd name="connsiteY228" fmla="*/ 757570 h 1860222"/>
                <a:gd name="connsiteX229" fmla="*/ 2267393 w 2333846"/>
                <a:gd name="connsiteY229" fmla="*/ 738963 h 1860222"/>
                <a:gd name="connsiteX230" fmla="*/ 2270051 w 2333846"/>
                <a:gd name="connsiteY230" fmla="*/ 701749 h 1860222"/>
                <a:gd name="connsiteX0" fmla="*/ 2270051 w 2333846"/>
                <a:gd name="connsiteY0" fmla="*/ 701749 h 1860222"/>
                <a:gd name="connsiteX1" fmla="*/ 2254102 w 2333846"/>
                <a:gd name="connsiteY1" fmla="*/ 648586 h 1860222"/>
                <a:gd name="connsiteX2" fmla="*/ 2243470 w 2333846"/>
                <a:gd name="connsiteY2" fmla="*/ 629979 h 1860222"/>
                <a:gd name="connsiteX3" fmla="*/ 2227521 w 2333846"/>
                <a:gd name="connsiteY3" fmla="*/ 608714 h 1860222"/>
                <a:gd name="connsiteX4" fmla="*/ 2219546 w 2333846"/>
                <a:gd name="connsiteY4" fmla="*/ 592765 h 1860222"/>
                <a:gd name="connsiteX5" fmla="*/ 2208914 w 2333846"/>
                <a:gd name="connsiteY5" fmla="*/ 579475 h 1860222"/>
                <a:gd name="connsiteX6" fmla="*/ 2198281 w 2333846"/>
                <a:gd name="connsiteY6" fmla="*/ 555552 h 1860222"/>
                <a:gd name="connsiteX7" fmla="*/ 2192965 w 2333846"/>
                <a:gd name="connsiteY7" fmla="*/ 544919 h 1860222"/>
                <a:gd name="connsiteX8" fmla="*/ 2187649 w 2333846"/>
                <a:gd name="connsiteY8" fmla="*/ 531628 h 1860222"/>
                <a:gd name="connsiteX9" fmla="*/ 2174358 w 2333846"/>
                <a:gd name="connsiteY9" fmla="*/ 515679 h 1860222"/>
                <a:gd name="connsiteX10" fmla="*/ 2161067 w 2333846"/>
                <a:gd name="connsiteY10" fmla="*/ 502389 h 1860222"/>
                <a:gd name="connsiteX11" fmla="*/ 2147777 w 2333846"/>
                <a:gd name="connsiteY11" fmla="*/ 483782 h 1860222"/>
                <a:gd name="connsiteX12" fmla="*/ 2142460 w 2333846"/>
                <a:gd name="connsiteY12" fmla="*/ 473149 h 1860222"/>
                <a:gd name="connsiteX13" fmla="*/ 2129170 w 2333846"/>
                <a:gd name="connsiteY13" fmla="*/ 465175 h 1860222"/>
                <a:gd name="connsiteX14" fmla="*/ 2118537 w 2333846"/>
                <a:gd name="connsiteY14" fmla="*/ 449226 h 1860222"/>
                <a:gd name="connsiteX15" fmla="*/ 2107904 w 2333846"/>
                <a:gd name="connsiteY15" fmla="*/ 427961 h 1860222"/>
                <a:gd name="connsiteX16" fmla="*/ 2099930 w 2333846"/>
                <a:gd name="connsiteY16" fmla="*/ 417328 h 1860222"/>
                <a:gd name="connsiteX17" fmla="*/ 2094614 w 2333846"/>
                <a:gd name="connsiteY17" fmla="*/ 409354 h 1860222"/>
                <a:gd name="connsiteX18" fmla="*/ 2083981 w 2333846"/>
                <a:gd name="connsiteY18" fmla="*/ 398721 h 1860222"/>
                <a:gd name="connsiteX19" fmla="*/ 2078665 w 2333846"/>
                <a:gd name="connsiteY19" fmla="*/ 380114 h 1860222"/>
                <a:gd name="connsiteX20" fmla="*/ 2052084 w 2333846"/>
                <a:gd name="connsiteY20" fmla="*/ 353533 h 1860222"/>
                <a:gd name="connsiteX21" fmla="*/ 2046767 w 2333846"/>
                <a:gd name="connsiteY21" fmla="*/ 348217 h 1860222"/>
                <a:gd name="connsiteX22" fmla="*/ 2036135 w 2333846"/>
                <a:gd name="connsiteY22" fmla="*/ 334926 h 1860222"/>
                <a:gd name="connsiteX23" fmla="*/ 2025502 w 2333846"/>
                <a:gd name="connsiteY23" fmla="*/ 326952 h 1860222"/>
                <a:gd name="connsiteX24" fmla="*/ 2006895 w 2333846"/>
                <a:gd name="connsiteY24" fmla="*/ 300370 h 1860222"/>
                <a:gd name="connsiteX25" fmla="*/ 1993604 w 2333846"/>
                <a:gd name="connsiteY25" fmla="*/ 289738 h 1860222"/>
                <a:gd name="connsiteX26" fmla="*/ 1980314 w 2333846"/>
                <a:gd name="connsiteY26" fmla="*/ 268472 h 1860222"/>
                <a:gd name="connsiteX27" fmla="*/ 1969681 w 2333846"/>
                <a:gd name="connsiteY27" fmla="*/ 263156 h 1860222"/>
                <a:gd name="connsiteX28" fmla="*/ 1948416 w 2333846"/>
                <a:gd name="connsiteY28" fmla="*/ 241891 h 1860222"/>
                <a:gd name="connsiteX29" fmla="*/ 1921835 w 2333846"/>
                <a:gd name="connsiteY29" fmla="*/ 228600 h 1860222"/>
                <a:gd name="connsiteX30" fmla="*/ 1916518 w 2333846"/>
                <a:gd name="connsiteY30" fmla="*/ 223284 h 1860222"/>
                <a:gd name="connsiteX31" fmla="*/ 1900570 w 2333846"/>
                <a:gd name="connsiteY31" fmla="*/ 217968 h 1860222"/>
                <a:gd name="connsiteX32" fmla="*/ 1889937 w 2333846"/>
                <a:gd name="connsiteY32" fmla="*/ 207335 h 1860222"/>
                <a:gd name="connsiteX33" fmla="*/ 1879304 w 2333846"/>
                <a:gd name="connsiteY33" fmla="*/ 202019 h 1860222"/>
                <a:gd name="connsiteX34" fmla="*/ 1858039 w 2333846"/>
                <a:gd name="connsiteY34" fmla="*/ 186070 h 1860222"/>
                <a:gd name="connsiteX35" fmla="*/ 1844749 w 2333846"/>
                <a:gd name="connsiteY35" fmla="*/ 170121 h 1860222"/>
                <a:gd name="connsiteX36" fmla="*/ 1828800 w 2333846"/>
                <a:gd name="connsiteY36" fmla="*/ 159489 h 1860222"/>
                <a:gd name="connsiteX37" fmla="*/ 1754497 w 2333846"/>
                <a:gd name="connsiteY37" fmla="*/ 139504 h 1860222"/>
                <a:gd name="connsiteX38" fmla="*/ 1682602 w 2333846"/>
                <a:gd name="connsiteY38" fmla="*/ 79745 h 1860222"/>
                <a:gd name="connsiteX39" fmla="*/ 1656021 w 2333846"/>
                <a:gd name="connsiteY39" fmla="*/ 74428 h 1860222"/>
                <a:gd name="connsiteX40" fmla="*/ 1634756 w 2333846"/>
                <a:gd name="connsiteY40" fmla="*/ 69112 h 1860222"/>
                <a:gd name="connsiteX41" fmla="*/ 1621465 w 2333846"/>
                <a:gd name="connsiteY41" fmla="*/ 63796 h 1860222"/>
                <a:gd name="connsiteX42" fmla="*/ 1562986 w 2333846"/>
                <a:gd name="connsiteY42" fmla="*/ 58479 h 1860222"/>
                <a:gd name="connsiteX43" fmla="*/ 1512481 w 2333846"/>
                <a:gd name="connsiteY43" fmla="*/ 42531 h 1860222"/>
                <a:gd name="connsiteX44" fmla="*/ 1496532 w 2333846"/>
                <a:gd name="connsiteY44" fmla="*/ 34556 h 1860222"/>
                <a:gd name="connsiteX45" fmla="*/ 1480584 w 2333846"/>
                <a:gd name="connsiteY45" fmla="*/ 18607 h 1860222"/>
                <a:gd name="connsiteX46" fmla="*/ 1469951 w 2333846"/>
                <a:gd name="connsiteY46" fmla="*/ 15949 h 1860222"/>
                <a:gd name="connsiteX47" fmla="*/ 1438053 w 2333846"/>
                <a:gd name="connsiteY47" fmla="*/ 5317 h 1860222"/>
                <a:gd name="connsiteX48" fmla="*/ 1414130 w 2333846"/>
                <a:gd name="connsiteY48" fmla="*/ 0 h 1860222"/>
                <a:gd name="connsiteX49" fmla="*/ 1246667 w 2333846"/>
                <a:gd name="connsiteY49" fmla="*/ 5317 h 1860222"/>
                <a:gd name="connsiteX50" fmla="*/ 1238693 w 2333846"/>
                <a:gd name="connsiteY50" fmla="*/ 7975 h 1860222"/>
                <a:gd name="connsiteX51" fmla="*/ 1225402 w 2333846"/>
                <a:gd name="connsiteY51" fmla="*/ 13291 h 1860222"/>
                <a:gd name="connsiteX52" fmla="*/ 1190846 w 2333846"/>
                <a:gd name="connsiteY52" fmla="*/ 21265 h 1860222"/>
                <a:gd name="connsiteX53" fmla="*/ 1143000 w 2333846"/>
                <a:gd name="connsiteY53" fmla="*/ 29240 h 1860222"/>
                <a:gd name="connsiteX54" fmla="*/ 1116418 w 2333846"/>
                <a:gd name="connsiteY54" fmla="*/ 34556 h 1860222"/>
                <a:gd name="connsiteX55" fmla="*/ 1100470 w 2333846"/>
                <a:gd name="connsiteY55" fmla="*/ 37214 h 1860222"/>
                <a:gd name="connsiteX56" fmla="*/ 1092495 w 2333846"/>
                <a:gd name="connsiteY56" fmla="*/ 39872 h 1860222"/>
                <a:gd name="connsiteX57" fmla="*/ 1079204 w 2333846"/>
                <a:gd name="connsiteY57" fmla="*/ 42531 h 1860222"/>
                <a:gd name="connsiteX58" fmla="*/ 1049965 w 2333846"/>
                <a:gd name="connsiteY58" fmla="*/ 53163 h 1860222"/>
                <a:gd name="connsiteX59" fmla="*/ 1026042 w 2333846"/>
                <a:gd name="connsiteY59" fmla="*/ 61138 h 1860222"/>
                <a:gd name="connsiteX60" fmla="*/ 1010093 w 2333846"/>
                <a:gd name="connsiteY60" fmla="*/ 66454 h 1860222"/>
                <a:gd name="connsiteX61" fmla="*/ 988828 w 2333846"/>
                <a:gd name="connsiteY61" fmla="*/ 74428 h 1860222"/>
                <a:gd name="connsiteX62" fmla="*/ 972879 w 2333846"/>
                <a:gd name="connsiteY62" fmla="*/ 82403 h 1860222"/>
                <a:gd name="connsiteX63" fmla="*/ 935665 w 2333846"/>
                <a:gd name="connsiteY63" fmla="*/ 93035 h 1860222"/>
                <a:gd name="connsiteX64" fmla="*/ 919716 w 2333846"/>
                <a:gd name="connsiteY64" fmla="*/ 98352 h 1860222"/>
                <a:gd name="connsiteX65" fmla="*/ 911742 w 2333846"/>
                <a:gd name="connsiteY65" fmla="*/ 103668 h 1860222"/>
                <a:gd name="connsiteX66" fmla="*/ 887818 w 2333846"/>
                <a:gd name="connsiteY66" fmla="*/ 108984 h 1860222"/>
                <a:gd name="connsiteX67" fmla="*/ 866553 w 2333846"/>
                <a:gd name="connsiteY67" fmla="*/ 116959 h 1860222"/>
                <a:gd name="connsiteX68" fmla="*/ 831997 w 2333846"/>
                <a:gd name="connsiteY68" fmla="*/ 124933 h 1860222"/>
                <a:gd name="connsiteX69" fmla="*/ 813391 w 2333846"/>
                <a:gd name="connsiteY69" fmla="*/ 130249 h 1860222"/>
                <a:gd name="connsiteX70" fmla="*/ 797442 w 2333846"/>
                <a:gd name="connsiteY70" fmla="*/ 138224 h 1860222"/>
                <a:gd name="connsiteX71" fmla="*/ 778835 w 2333846"/>
                <a:gd name="connsiteY71" fmla="*/ 140882 h 1860222"/>
                <a:gd name="connsiteX72" fmla="*/ 765544 w 2333846"/>
                <a:gd name="connsiteY72" fmla="*/ 143540 h 1860222"/>
                <a:gd name="connsiteX73" fmla="*/ 741621 w 2333846"/>
                <a:gd name="connsiteY73" fmla="*/ 154172 h 1860222"/>
                <a:gd name="connsiteX74" fmla="*/ 709723 w 2333846"/>
                <a:gd name="connsiteY74" fmla="*/ 170121 h 1860222"/>
                <a:gd name="connsiteX75" fmla="*/ 696432 w 2333846"/>
                <a:gd name="connsiteY75" fmla="*/ 175438 h 1860222"/>
                <a:gd name="connsiteX76" fmla="*/ 688458 w 2333846"/>
                <a:gd name="connsiteY76" fmla="*/ 180754 h 1860222"/>
                <a:gd name="connsiteX77" fmla="*/ 653902 w 2333846"/>
                <a:gd name="connsiteY77" fmla="*/ 194045 h 1860222"/>
                <a:gd name="connsiteX78" fmla="*/ 627321 w 2333846"/>
                <a:gd name="connsiteY78" fmla="*/ 204677 h 1860222"/>
                <a:gd name="connsiteX79" fmla="*/ 616688 w 2333846"/>
                <a:gd name="connsiteY79" fmla="*/ 209993 h 1860222"/>
                <a:gd name="connsiteX80" fmla="*/ 590107 w 2333846"/>
                <a:gd name="connsiteY80" fmla="*/ 215310 h 1860222"/>
                <a:gd name="connsiteX81" fmla="*/ 547577 w 2333846"/>
                <a:gd name="connsiteY81" fmla="*/ 228600 h 1860222"/>
                <a:gd name="connsiteX82" fmla="*/ 528970 w 2333846"/>
                <a:gd name="connsiteY82" fmla="*/ 233917 h 1860222"/>
                <a:gd name="connsiteX83" fmla="*/ 510363 w 2333846"/>
                <a:gd name="connsiteY83" fmla="*/ 241891 h 1860222"/>
                <a:gd name="connsiteX84" fmla="*/ 494414 w 2333846"/>
                <a:gd name="connsiteY84" fmla="*/ 252524 h 1860222"/>
                <a:gd name="connsiteX85" fmla="*/ 475807 w 2333846"/>
                <a:gd name="connsiteY85" fmla="*/ 257840 h 1860222"/>
                <a:gd name="connsiteX86" fmla="*/ 446567 w 2333846"/>
                <a:gd name="connsiteY86" fmla="*/ 273789 h 1860222"/>
                <a:gd name="connsiteX87" fmla="*/ 425302 w 2333846"/>
                <a:gd name="connsiteY87" fmla="*/ 281763 h 1860222"/>
                <a:gd name="connsiteX88" fmla="*/ 412011 w 2333846"/>
                <a:gd name="connsiteY88" fmla="*/ 289738 h 1860222"/>
                <a:gd name="connsiteX89" fmla="*/ 396063 w 2333846"/>
                <a:gd name="connsiteY89" fmla="*/ 297712 h 1860222"/>
                <a:gd name="connsiteX90" fmla="*/ 366823 w 2333846"/>
                <a:gd name="connsiteY90" fmla="*/ 316319 h 1860222"/>
                <a:gd name="connsiteX91" fmla="*/ 356191 w 2333846"/>
                <a:gd name="connsiteY91" fmla="*/ 321635 h 1860222"/>
                <a:gd name="connsiteX92" fmla="*/ 340242 w 2333846"/>
                <a:gd name="connsiteY92" fmla="*/ 332268 h 1860222"/>
                <a:gd name="connsiteX93" fmla="*/ 326951 w 2333846"/>
                <a:gd name="connsiteY93" fmla="*/ 340242 h 1860222"/>
                <a:gd name="connsiteX94" fmla="*/ 287079 w 2333846"/>
                <a:gd name="connsiteY94" fmla="*/ 382772 h 1860222"/>
                <a:gd name="connsiteX95" fmla="*/ 271130 w 2333846"/>
                <a:gd name="connsiteY95" fmla="*/ 396063 h 1860222"/>
                <a:gd name="connsiteX96" fmla="*/ 209392 w 2333846"/>
                <a:gd name="connsiteY96" fmla="*/ 488155 h 1860222"/>
                <a:gd name="connsiteX97" fmla="*/ 159288 w 2333846"/>
                <a:gd name="connsiteY97" fmla="*/ 572872 h 1860222"/>
                <a:gd name="connsiteX98" fmla="*/ 126847 w 2333846"/>
                <a:gd name="connsiteY98" fmla="*/ 650959 h 1860222"/>
                <a:gd name="connsiteX99" fmla="*/ 94093 w 2333846"/>
                <a:gd name="connsiteY99" fmla="*/ 733875 h 1860222"/>
                <a:gd name="connsiteX100" fmla="*/ 63452 w 2333846"/>
                <a:gd name="connsiteY100" fmla="*/ 785523 h 1860222"/>
                <a:gd name="connsiteX101" fmla="*/ 27439 w 2333846"/>
                <a:gd name="connsiteY101" fmla="*/ 820965 h 1860222"/>
                <a:gd name="connsiteX102" fmla="*/ 0 w 2333846"/>
                <a:gd name="connsiteY102" fmla="*/ 861238 h 1860222"/>
                <a:gd name="connsiteX103" fmla="*/ 26581 w 2333846"/>
                <a:gd name="connsiteY103" fmla="*/ 890477 h 1860222"/>
                <a:gd name="connsiteX104" fmla="*/ 42530 w 2333846"/>
                <a:gd name="connsiteY104" fmla="*/ 901110 h 1860222"/>
                <a:gd name="connsiteX105" fmla="*/ 55821 w 2333846"/>
                <a:gd name="connsiteY105" fmla="*/ 914400 h 1860222"/>
                <a:gd name="connsiteX106" fmla="*/ 69111 w 2333846"/>
                <a:gd name="connsiteY106" fmla="*/ 922375 h 1860222"/>
                <a:gd name="connsiteX107" fmla="*/ 77086 w 2333846"/>
                <a:gd name="connsiteY107" fmla="*/ 930349 h 1860222"/>
                <a:gd name="connsiteX108" fmla="*/ 93035 w 2333846"/>
                <a:gd name="connsiteY108" fmla="*/ 940982 h 1860222"/>
                <a:gd name="connsiteX109" fmla="*/ 140881 w 2333846"/>
                <a:gd name="connsiteY109" fmla="*/ 986170 h 1860222"/>
                <a:gd name="connsiteX110" fmla="*/ 191386 w 2333846"/>
                <a:gd name="connsiteY110" fmla="*/ 1002119 h 1860222"/>
                <a:gd name="connsiteX111" fmla="*/ 204677 w 2333846"/>
                <a:gd name="connsiteY111" fmla="*/ 1015410 h 1860222"/>
                <a:gd name="connsiteX112" fmla="*/ 241891 w 2333846"/>
                <a:gd name="connsiteY112" fmla="*/ 1036675 h 1860222"/>
                <a:gd name="connsiteX113" fmla="*/ 252523 w 2333846"/>
                <a:gd name="connsiteY113" fmla="*/ 1047307 h 1860222"/>
                <a:gd name="connsiteX114" fmla="*/ 271130 w 2333846"/>
                <a:gd name="connsiteY114" fmla="*/ 1068572 h 1860222"/>
                <a:gd name="connsiteX115" fmla="*/ 305686 w 2333846"/>
                <a:gd name="connsiteY115" fmla="*/ 1100470 h 1860222"/>
                <a:gd name="connsiteX116" fmla="*/ 316318 w 2333846"/>
                <a:gd name="connsiteY116" fmla="*/ 1111103 h 1860222"/>
                <a:gd name="connsiteX117" fmla="*/ 324293 w 2333846"/>
                <a:gd name="connsiteY117" fmla="*/ 1121735 h 1860222"/>
                <a:gd name="connsiteX118" fmla="*/ 337584 w 2333846"/>
                <a:gd name="connsiteY118" fmla="*/ 1132368 h 1860222"/>
                <a:gd name="connsiteX119" fmla="*/ 353532 w 2333846"/>
                <a:gd name="connsiteY119" fmla="*/ 1148317 h 1860222"/>
                <a:gd name="connsiteX120" fmla="*/ 366823 w 2333846"/>
                <a:gd name="connsiteY120" fmla="*/ 1161607 h 1860222"/>
                <a:gd name="connsiteX121" fmla="*/ 398721 w 2333846"/>
                <a:gd name="connsiteY121" fmla="*/ 1185531 h 1860222"/>
                <a:gd name="connsiteX122" fmla="*/ 417328 w 2333846"/>
                <a:gd name="connsiteY122" fmla="*/ 1206796 h 1860222"/>
                <a:gd name="connsiteX123" fmla="*/ 425302 w 2333846"/>
                <a:gd name="connsiteY123" fmla="*/ 1212112 h 1860222"/>
                <a:gd name="connsiteX124" fmla="*/ 438593 w 2333846"/>
                <a:gd name="connsiteY124" fmla="*/ 1228061 h 1860222"/>
                <a:gd name="connsiteX125" fmla="*/ 454542 w 2333846"/>
                <a:gd name="connsiteY125" fmla="*/ 1241352 h 1860222"/>
                <a:gd name="connsiteX126" fmla="*/ 481123 w 2333846"/>
                <a:gd name="connsiteY126" fmla="*/ 1265275 h 1860222"/>
                <a:gd name="connsiteX127" fmla="*/ 515679 w 2333846"/>
                <a:gd name="connsiteY127" fmla="*/ 1281224 h 1860222"/>
                <a:gd name="connsiteX128" fmla="*/ 534286 w 2333846"/>
                <a:gd name="connsiteY128" fmla="*/ 1294514 h 1860222"/>
                <a:gd name="connsiteX129" fmla="*/ 547577 w 2333846"/>
                <a:gd name="connsiteY129" fmla="*/ 1305147 h 1860222"/>
                <a:gd name="connsiteX130" fmla="*/ 555551 w 2333846"/>
                <a:gd name="connsiteY130" fmla="*/ 1307805 h 1860222"/>
                <a:gd name="connsiteX131" fmla="*/ 579474 w 2333846"/>
                <a:gd name="connsiteY131" fmla="*/ 1323754 h 1860222"/>
                <a:gd name="connsiteX132" fmla="*/ 584791 w 2333846"/>
                <a:gd name="connsiteY132" fmla="*/ 1331728 h 1860222"/>
                <a:gd name="connsiteX133" fmla="*/ 611372 w 2333846"/>
                <a:gd name="connsiteY133" fmla="*/ 1345019 h 1860222"/>
                <a:gd name="connsiteX134" fmla="*/ 661877 w 2333846"/>
                <a:gd name="connsiteY134" fmla="*/ 1371600 h 1860222"/>
                <a:gd name="connsiteX135" fmla="*/ 683142 w 2333846"/>
                <a:gd name="connsiteY135" fmla="*/ 1384891 h 1860222"/>
                <a:gd name="connsiteX136" fmla="*/ 693774 w 2333846"/>
                <a:gd name="connsiteY136" fmla="*/ 1390207 h 1860222"/>
                <a:gd name="connsiteX137" fmla="*/ 707065 w 2333846"/>
                <a:gd name="connsiteY137" fmla="*/ 1398182 h 1860222"/>
                <a:gd name="connsiteX138" fmla="*/ 749595 w 2333846"/>
                <a:gd name="connsiteY138" fmla="*/ 1419447 h 1860222"/>
                <a:gd name="connsiteX139" fmla="*/ 765544 w 2333846"/>
                <a:gd name="connsiteY139" fmla="*/ 1424763 h 1860222"/>
                <a:gd name="connsiteX140" fmla="*/ 786809 w 2333846"/>
                <a:gd name="connsiteY140" fmla="*/ 1438054 h 1860222"/>
                <a:gd name="connsiteX141" fmla="*/ 805416 w 2333846"/>
                <a:gd name="connsiteY141" fmla="*/ 1446028 h 1860222"/>
                <a:gd name="connsiteX142" fmla="*/ 826681 w 2333846"/>
                <a:gd name="connsiteY142" fmla="*/ 1459319 h 1860222"/>
                <a:gd name="connsiteX143" fmla="*/ 853263 w 2333846"/>
                <a:gd name="connsiteY143" fmla="*/ 1472610 h 1860222"/>
                <a:gd name="connsiteX144" fmla="*/ 874528 w 2333846"/>
                <a:gd name="connsiteY144" fmla="*/ 1480584 h 1860222"/>
                <a:gd name="connsiteX145" fmla="*/ 890477 w 2333846"/>
                <a:gd name="connsiteY145" fmla="*/ 1491217 h 1860222"/>
                <a:gd name="connsiteX146" fmla="*/ 919716 w 2333846"/>
                <a:gd name="connsiteY146" fmla="*/ 1499191 h 1860222"/>
                <a:gd name="connsiteX147" fmla="*/ 951614 w 2333846"/>
                <a:gd name="connsiteY147" fmla="*/ 1515140 h 1860222"/>
                <a:gd name="connsiteX148" fmla="*/ 978195 w 2333846"/>
                <a:gd name="connsiteY148" fmla="*/ 1523114 h 1860222"/>
                <a:gd name="connsiteX149" fmla="*/ 1002118 w 2333846"/>
                <a:gd name="connsiteY149" fmla="*/ 1531089 h 1860222"/>
                <a:gd name="connsiteX150" fmla="*/ 1023384 w 2333846"/>
                <a:gd name="connsiteY150" fmla="*/ 1544379 h 1860222"/>
                <a:gd name="connsiteX151" fmla="*/ 1060597 w 2333846"/>
                <a:gd name="connsiteY151" fmla="*/ 1560328 h 1860222"/>
                <a:gd name="connsiteX152" fmla="*/ 1095153 w 2333846"/>
                <a:gd name="connsiteY152" fmla="*/ 1570961 h 1860222"/>
                <a:gd name="connsiteX153" fmla="*/ 1111102 w 2333846"/>
                <a:gd name="connsiteY153" fmla="*/ 1578935 h 1860222"/>
                <a:gd name="connsiteX154" fmla="*/ 1135025 w 2333846"/>
                <a:gd name="connsiteY154" fmla="*/ 1586910 h 1860222"/>
                <a:gd name="connsiteX155" fmla="*/ 1150974 w 2333846"/>
                <a:gd name="connsiteY155" fmla="*/ 1597542 h 1860222"/>
                <a:gd name="connsiteX156" fmla="*/ 1153632 w 2333846"/>
                <a:gd name="connsiteY156" fmla="*/ 1605517 h 1860222"/>
                <a:gd name="connsiteX157" fmla="*/ 1156291 w 2333846"/>
                <a:gd name="connsiteY157" fmla="*/ 1616149 h 1860222"/>
                <a:gd name="connsiteX158" fmla="*/ 1164265 w 2333846"/>
                <a:gd name="connsiteY158" fmla="*/ 1626782 h 1860222"/>
                <a:gd name="connsiteX159" fmla="*/ 1177556 w 2333846"/>
                <a:gd name="connsiteY159" fmla="*/ 1640072 h 1860222"/>
                <a:gd name="connsiteX160" fmla="*/ 1193504 w 2333846"/>
                <a:gd name="connsiteY160" fmla="*/ 1656021 h 1860222"/>
                <a:gd name="connsiteX161" fmla="*/ 1201479 w 2333846"/>
                <a:gd name="connsiteY161" fmla="*/ 1663996 h 1860222"/>
                <a:gd name="connsiteX162" fmla="*/ 1206795 w 2333846"/>
                <a:gd name="connsiteY162" fmla="*/ 1674628 h 1860222"/>
                <a:gd name="connsiteX163" fmla="*/ 1225402 w 2333846"/>
                <a:gd name="connsiteY163" fmla="*/ 1685261 h 1860222"/>
                <a:gd name="connsiteX164" fmla="*/ 1236035 w 2333846"/>
                <a:gd name="connsiteY164" fmla="*/ 1693235 h 1860222"/>
                <a:gd name="connsiteX165" fmla="*/ 1254642 w 2333846"/>
                <a:gd name="connsiteY165" fmla="*/ 1698552 h 1860222"/>
                <a:gd name="connsiteX166" fmla="*/ 1281223 w 2333846"/>
                <a:gd name="connsiteY166" fmla="*/ 1709184 h 1860222"/>
                <a:gd name="connsiteX167" fmla="*/ 1294514 w 2333846"/>
                <a:gd name="connsiteY167" fmla="*/ 1714500 h 1860222"/>
                <a:gd name="connsiteX168" fmla="*/ 1323753 w 2333846"/>
                <a:gd name="connsiteY168" fmla="*/ 1730449 h 1860222"/>
                <a:gd name="connsiteX169" fmla="*/ 1329070 w 2333846"/>
                <a:gd name="connsiteY169" fmla="*/ 1735765 h 1860222"/>
                <a:gd name="connsiteX170" fmla="*/ 1355651 w 2333846"/>
                <a:gd name="connsiteY170" fmla="*/ 1746398 h 1860222"/>
                <a:gd name="connsiteX171" fmla="*/ 1368942 w 2333846"/>
                <a:gd name="connsiteY171" fmla="*/ 1754372 h 1860222"/>
                <a:gd name="connsiteX172" fmla="*/ 1400839 w 2333846"/>
                <a:gd name="connsiteY172" fmla="*/ 1767663 h 1860222"/>
                <a:gd name="connsiteX173" fmla="*/ 1414130 w 2333846"/>
                <a:gd name="connsiteY173" fmla="*/ 1780954 h 1860222"/>
                <a:gd name="connsiteX174" fmla="*/ 1424763 w 2333846"/>
                <a:gd name="connsiteY174" fmla="*/ 1786270 h 1860222"/>
                <a:gd name="connsiteX175" fmla="*/ 1459318 w 2333846"/>
                <a:gd name="connsiteY175" fmla="*/ 1812852 h 1860222"/>
                <a:gd name="connsiteX176" fmla="*/ 1485900 w 2333846"/>
                <a:gd name="connsiteY176" fmla="*/ 1828800 h 1860222"/>
                <a:gd name="connsiteX177" fmla="*/ 1504507 w 2333846"/>
                <a:gd name="connsiteY177" fmla="*/ 1831459 h 1860222"/>
                <a:gd name="connsiteX178" fmla="*/ 1517797 w 2333846"/>
                <a:gd name="connsiteY178" fmla="*/ 1836775 h 1860222"/>
                <a:gd name="connsiteX179" fmla="*/ 1576277 w 2333846"/>
                <a:gd name="connsiteY179" fmla="*/ 1844749 h 1860222"/>
                <a:gd name="connsiteX180" fmla="*/ 1711842 w 2333846"/>
                <a:gd name="connsiteY180" fmla="*/ 1842091 h 1860222"/>
                <a:gd name="connsiteX181" fmla="*/ 1725132 w 2333846"/>
                <a:gd name="connsiteY181" fmla="*/ 1826142 h 1860222"/>
                <a:gd name="connsiteX182" fmla="*/ 1759688 w 2333846"/>
                <a:gd name="connsiteY182" fmla="*/ 1820826 h 1860222"/>
                <a:gd name="connsiteX183" fmla="*/ 1778295 w 2333846"/>
                <a:gd name="connsiteY183" fmla="*/ 1815510 h 1860222"/>
                <a:gd name="connsiteX184" fmla="*/ 1770321 w 2333846"/>
                <a:gd name="connsiteY184" fmla="*/ 1818168 h 1860222"/>
                <a:gd name="connsiteX185" fmla="*/ 1807535 w 2333846"/>
                <a:gd name="connsiteY185" fmla="*/ 1812852 h 1860222"/>
                <a:gd name="connsiteX186" fmla="*/ 1834116 w 2333846"/>
                <a:gd name="connsiteY186" fmla="*/ 1796903 h 1860222"/>
                <a:gd name="connsiteX187" fmla="*/ 1855381 w 2333846"/>
                <a:gd name="connsiteY187" fmla="*/ 1786270 h 1860222"/>
                <a:gd name="connsiteX188" fmla="*/ 1863356 w 2333846"/>
                <a:gd name="connsiteY188" fmla="*/ 1780954 h 1860222"/>
                <a:gd name="connsiteX189" fmla="*/ 1871330 w 2333846"/>
                <a:gd name="connsiteY189" fmla="*/ 1770321 h 1860222"/>
                <a:gd name="connsiteX190" fmla="*/ 1924493 w 2333846"/>
                <a:gd name="connsiteY190" fmla="*/ 1754372 h 1860222"/>
                <a:gd name="connsiteX191" fmla="*/ 1943100 w 2333846"/>
                <a:gd name="connsiteY191" fmla="*/ 1743740 h 1860222"/>
                <a:gd name="connsiteX192" fmla="*/ 1953732 w 2333846"/>
                <a:gd name="connsiteY192" fmla="*/ 1733107 h 1860222"/>
                <a:gd name="connsiteX193" fmla="*/ 1967023 w 2333846"/>
                <a:gd name="connsiteY193" fmla="*/ 1722475 h 1860222"/>
                <a:gd name="connsiteX194" fmla="*/ 1985630 w 2333846"/>
                <a:gd name="connsiteY194" fmla="*/ 1695893 h 1860222"/>
                <a:gd name="connsiteX195" fmla="*/ 1998921 w 2333846"/>
                <a:gd name="connsiteY195" fmla="*/ 1679945 h 1860222"/>
                <a:gd name="connsiteX196" fmla="*/ 2022844 w 2333846"/>
                <a:gd name="connsiteY196" fmla="*/ 1663996 h 1860222"/>
                <a:gd name="connsiteX197" fmla="*/ 2028160 w 2333846"/>
                <a:gd name="connsiteY197" fmla="*/ 1658679 h 1860222"/>
                <a:gd name="connsiteX198" fmla="*/ 2038793 w 2333846"/>
                <a:gd name="connsiteY198" fmla="*/ 1653363 h 1860222"/>
                <a:gd name="connsiteX199" fmla="*/ 2044109 w 2333846"/>
                <a:gd name="connsiteY199" fmla="*/ 1642731 h 1860222"/>
                <a:gd name="connsiteX200" fmla="*/ 2057400 w 2333846"/>
                <a:gd name="connsiteY200" fmla="*/ 1634756 h 1860222"/>
                <a:gd name="connsiteX201" fmla="*/ 2078665 w 2333846"/>
                <a:gd name="connsiteY201" fmla="*/ 1621465 h 1860222"/>
                <a:gd name="connsiteX202" fmla="*/ 2091956 w 2333846"/>
                <a:gd name="connsiteY202" fmla="*/ 1610833 h 1860222"/>
                <a:gd name="connsiteX203" fmla="*/ 2099930 w 2333846"/>
                <a:gd name="connsiteY203" fmla="*/ 1605517 h 1860222"/>
                <a:gd name="connsiteX204" fmla="*/ 2105246 w 2333846"/>
                <a:gd name="connsiteY204" fmla="*/ 1594884 h 1860222"/>
                <a:gd name="connsiteX205" fmla="*/ 2113221 w 2333846"/>
                <a:gd name="connsiteY205" fmla="*/ 1589568 h 1860222"/>
                <a:gd name="connsiteX206" fmla="*/ 2142460 w 2333846"/>
                <a:gd name="connsiteY206" fmla="*/ 1565645 h 1860222"/>
                <a:gd name="connsiteX207" fmla="*/ 2155751 w 2333846"/>
                <a:gd name="connsiteY207" fmla="*/ 1552354 h 1860222"/>
                <a:gd name="connsiteX208" fmla="*/ 2163725 w 2333846"/>
                <a:gd name="connsiteY208" fmla="*/ 1539063 h 1860222"/>
                <a:gd name="connsiteX209" fmla="*/ 2179674 w 2333846"/>
                <a:gd name="connsiteY209" fmla="*/ 1528431 h 1860222"/>
                <a:gd name="connsiteX210" fmla="*/ 2200939 w 2333846"/>
                <a:gd name="connsiteY210" fmla="*/ 1496533 h 1860222"/>
                <a:gd name="connsiteX211" fmla="*/ 2216888 w 2333846"/>
                <a:gd name="connsiteY211" fmla="*/ 1483242 h 1860222"/>
                <a:gd name="connsiteX212" fmla="*/ 2222204 w 2333846"/>
                <a:gd name="connsiteY212" fmla="*/ 1472610 h 1860222"/>
                <a:gd name="connsiteX213" fmla="*/ 2238153 w 2333846"/>
                <a:gd name="connsiteY213" fmla="*/ 1451345 h 1860222"/>
                <a:gd name="connsiteX214" fmla="*/ 2270051 w 2333846"/>
                <a:gd name="connsiteY214" fmla="*/ 1416789 h 1860222"/>
                <a:gd name="connsiteX215" fmla="*/ 2283342 w 2333846"/>
                <a:gd name="connsiteY215" fmla="*/ 1390207 h 1860222"/>
                <a:gd name="connsiteX216" fmla="*/ 2299291 w 2333846"/>
                <a:gd name="connsiteY216" fmla="*/ 1360968 h 1860222"/>
                <a:gd name="connsiteX217" fmla="*/ 2315239 w 2333846"/>
                <a:gd name="connsiteY217" fmla="*/ 1331728 h 1860222"/>
                <a:gd name="connsiteX218" fmla="*/ 2317897 w 2333846"/>
                <a:gd name="connsiteY218" fmla="*/ 1315779 h 1860222"/>
                <a:gd name="connsiteX219" fmla="*/ 2320556 w 2333846"/>
                <a:gd name="connsiteY219" fmla="*/ 1307805 h 1860222"/>
                <a:gd name="connsiteX220" fmla="*/ 2325872 w 2333846"/>
                <a:gd name="connsiteY220" fmla="*/ 1273249 h 1860222"/>
                <a:gd name="connsiteX221" fmla="*/ 2333846 w 2333846"/>
                <a:gd name="connsiteY221" fmla="*/ 1089838 h 1860222"/>
                <a:gd name="connsiteX222" fmla="*/ 2328530 w 2333846"/>
                <a:gd name="connsiteY222" fmla="*/ 930349 h 1860222"/>
                <a:gd name="connsiteX223" fmla="*/ 2323214 w 2333846"/>
                <a:gd name="connsiteY223" fmla="*/ 911742 h 1860222"/>
                <a:gd name="connsiteX224" fmla="*/ 2307265 w 2333846"/>
                <a:gd name="connsiteY224" fmla="*/ 861238 h 1860222"/>
                <a:gd name="connsiteX225" fmla="*/ 2299291 w 2333846"/>
                <a:gd name="connsiteY225" fmla="*/ 810733 h 1860222"/>
                <a:gd name="connsiteX226" fmla="*/ 2288658 w 2333846"/>
                <a:gd name="connsiteY226" fmla="*/ 786810 h 1860222"/>
                <a:gd name="connsiteX227" fmla="*/ 2283342 w 2333846"/>
                <a:gd name="connsiteY227" fmla="*/ 773519 h 1860222"/>
                <a:gd name="connsiteX228" fmla="*/ 2278025 w 2333846"/>
                <a:gd name="connsiteY228" fmla="*/ 757570 h 1860222"/>
                <a:gd name="connsiteX229" fmla="*/ 2267393 w 2333846"/>
                <a:gd name="connsiteY229" fmla="*/ 738963 h 1860222"/>
                <a:gd name="connsiteX230" fmla="*/ 2270051 w 2333846"/>
                <a:gd name="connsiteY230" fmla="*/ 701749 h 1860222"/>
                <a:gd name="connsiteX0" fmla="*/ 2270051 w 2333846"/>
                <a:gd name="connsiteY0" fmla="*/ 701749 h 1860222"/>
                <a:gd name="connsiteX1" fmla="*/ 2254102 w 2333846"/>
                <a:gd name="connsiteY1" fmla="*/ 648586 h 1860222"/>
                <a:gd name="connsiteX2" fmla="*/ 2243470 w 2333846"/>
                <a:gd name="connsiteY2" fmla="*/ 629979 h 1860222"/>
                <a:gd name="connsiteX3" fmla="*/ 2227521 w 2333846"/>
                <a:gd name="connsiteY3" fmla="*/ 608714 h 1860222"/>
                <a:gd name="connsiteX4" fmla="*/ 2219546 w 2333846"/>
                <a:gd name="connsiteY4" fmla="*/ 592765 h 1860222"/>
                <a:gd name="connsiteX5" fmla="*/ 2208914 w 2333846"/>
                <a:gd name="connsiteY5" fmla="*/ 579475 h 1860222"/>
                <a:gd name="connsiteX6" fmla="*/ 2198281 w 2333846"/>
                <a:gd name="connsiteY6" fmla="*/ 555552 h 1860222"/>
                <a:gd name="connsiteX7" fmla="*/ 2192965 w 2333846"/>
                <a:gd name="connsiteY7" fmla="*/ 544919 h 1860222"/>
                <a:gd name="connsiteX8" fmla="*/ 2187649 w 2333846"/>
                <a:gd name="connsiteY8" fmla="*/ 531628 h 1860222"/>
                <a:gd name="connsiteX9" fmla="*/ 2174358 w 2333846"/>
                <a:gd name="connsiteY9" fmla="*/ 515679 h 1860222"/>
                <a:gd name="connsiteX10" fmla="*/ 2161067 w 2333846"/>
                <a:gd name="connsiteY10" fmla="*/ 502389 h 1860222"/>
                <a:gd name="connsiteX11" fmla="*/ 2147777 w 2333846"/>
                <a:gd name="connsiteY11" fmla="*/ 483782 h 1860222"/>
                <a:gd name="connsiteX12" fmla="*/ 2142460 w 2333846"/>
                <a:gd name="connsiteY12" fmla="*/ 473149 h 1860222"/>
                <a:gd name="connsiteX13" fmla="*/ 2129170 w 2333846"/>
                <a:gd name="connsiteY13" fmla="*/ 465175 h 1860222"/>
                <a:gd name="connsiteX14" fmla="*/ 2118537 w 2333846"/>
                <a:gd name="connsiteY14" fmla="*/ 449226 h 1860222"/>
                <a:gd name="connsiteX15" fmla="*/ 2107904 w 2333846"/>
                <a:gd name="connsiteY15" fmla="*/ 427961 h 1860222"/>
                <a:gd name="connsiteX16" fmla="*/ 2099930 w 2333846"/>
                <a:gd name="connsiteY16" fmla="*/ 417328 h 1860222"/>
                <a:gd name="connsiteX17" fmla="*/ 2094614 w 2333846"/>
                <a:gd name="connsiteY17" fmla="*/ 409354 h 1860222"/>
                <a:gd name="connsiteX18" fmla="*/ 2083981 w 2333846"/>
                <a:gd name="connsiteY18" fmla="*/ 398721 h 1860222"/>
                <a:gd name="connsiteX19" fmla="*/ 2078665 w 2333846"/>
                <a:gd name="connsiteY19" fmla="*/ 380114 h 1860222"/>
                <a:gd name="connsiteX20" fmla="*/ 2052084 w 2333846"/>
                <a:gd name="connsiteY20" fmla="*/ 353533 h 1860222"/>
                <a:gd name="connsiteX21" fmla="*/ 2046767 w 2333846"/>
                <a:gd name="connsiteY21" fmla="*/ 348217 h 1860222"/>
                <a:gd name="connsiteX22" fmla="*/ 2036135 w 2333846"/>
                <a:gd name="connsiteY22" fmla="*/ 334926 h 1860222"/>
                <a:gd name="connsiteX23" fmla="*/ 2025502 w 2333846"/>
                <a:gd name="connsiteY23" fmla="*/ 326952 h 1860222"/>
                <a:gd name="connsiteX24" fmla="*/ 2006895 w 2333846"/>
                <a:gd name="connsiteY24" fmla="*/ 300370 h 1860222"/>
                <a:gd name="connsiteX25" fmla="*/ 1993604 w 2333846"/>
                <a:gd name="connsiteY25" fmla="*/ 289738 h 1860222"/>
                <a:gd name="connsiteX26" fmla="*/ 1980314 w 2333846"/>
                <a:gd name="connsiteY26" fmla="*/ 268472 h 1860222"/>
                <a:gd name="connsiteX27" fmla="*/ 1969681 w 2333846"/>
                <a:gd name="connsiteY27" fmla="*/ 263156 h 1860222"/>
                <a:gd name="connsiteX28" fmla="*/ 1948416 w 2333846"/>
                <a:gd name="connsiteY28" fmla="*/ 241891 h 1860222"/>
                <a:gd name="connsiteX29" fmla="*/ 1921835 w 2333846"/>
                <a:gd name="connsiteY29" fmla="*/ 228600 h 1860222"/>
                <a:gd name="connsiteX30" fmla="*/ 1916518 w 2333846"/>
                <a:gd name="connsiteY30" fmla="*/ 223284 h 1860222"/>
                <a:gd name="connsiteX31" fmla="*/ 1900570 w 2333846"/>
                <a:gd name="connsiteY31" fmla="*/ 217968 h 1860222"/>
                <a:gd name="connsiteX32" fmla="*/ 1889937 w 2333846"/>
                <a:gd name="connsiteY32" fmla="*/ 207335 h 1860222"/>
                <a:gd name="connsiteX33" fmla="*/ 1879304 w 2333846"/>
                <a:gd name="connsiteY33" fmla="*/ 202019 h 1860222"/>
                <a:gd name="connsiteX34" fmla="*/ 1858039 w 2333846"/>
                <a:gd name="connsiteY34" fmla="*/ 186070 h 1860222"/>
                <a:gd name="connsiteX35" fmla="*/ 1828800 w 2333846"/>
                <a:gd name="connsiteY35" fmla="*/ 159489 h 1860222"/>
                <a:gd name="connsiteX36" fmla="*/ 1754497 w 2333846"/>
                <a:gd name="connsiteY36" fmla="*/ 139504 h 1860222"/>
                <a:gd name="connsiteX37" fmla="*/ 1682602 w 2333846"/>
                <a:gd name="connsiteY37" fmla="*/ 79745 h 1860222"/>
                <a:gd name="connsiteX38" fmla="*/ 1656021 w 2333846"/>
                <a:gd name="connsiteY38" fmla="*/ 74428 h 1860222"/>
                <a:gd name="connsiteX39" fmla="*/ 1634756 w 2333846"/>
                <a:gd name="connsiteY39" fmla="*/ 69112 h 1860222"/>
                <a:gd name="connsiteX40" fmla="*/ 1621465 w 2333846"/>
                <a:gd name="connsiteY40" fmla="*/ 63796 h 1860222"/>
                <a:gd name="connsiteX41" fmla="*/ 1562986 w 2333846"/>
                <a:gd name="connsiteY41" fmla="*/ 58479 h 1860222"/>
                <a:gd name="connsiteX42" fmla="*/ 1512481 w 2333846"/>
                <a:gd name="connsiteY42" fmla="*/ 42531 h 1860222"/>
                <a:gd name="connsiteX43" fmla="*/ 1496532 w 2333846"/>
                <a:gd name="connsiteY43" fmla="*/ 34556 h 1860222"/>
                <a:gd name="connsiteX44" fmla="*/ 1480584 w 2333846"/>
                <a:gd name="connsiteY44" fmla="*/ 18607 h 1860222"/>
                <a:gd name="connsiteX45" fmla="*/ 1469951 w 2333846"/>
                <a:gd name="connsiteY45" fmla="*/ 15949 h 1860222"/>
                <a:gd name="connsiteX46" fmla="*/ 1438053 w 2333846"/>
                <a:gd name="connsiteY46" fmla="*/ 5317 h 1860222"/>
                <a:gd name="connsiteX47" fmla="*/ 1414130 w 2333846"/>
                <a:gd name="connsiteY47" fmla="*/ 0 h 1860222"/>
                <a:gd name="connsiteX48" fmla="*/ 1246667 w 2333846"/>
                <a:gd name="connsiteY48" fmla="*/ 5317 h 1860222"/>
                <a:gd name="connsiteX49" fmla="*/ 1238693 w 2333846"/>
                <a:gd name="connsiteY49" fmla="*/ 7975 h 1860222"/>
                <a:gd name="connsiteX50" fmla="*/ 1225402 w 2333846"/>
                <a:gd name="connsiteY50" fmla="*/ 13291 h 1860222"/>
                <a:gd name="connsiteX51" fmla="*/ 1190846 w 2333846"/>
                <a:gd name="connsiteY51" fmla="*/ 21265 h 1860222"/>
                <a:gd name="connsiteX52" fmla="*/ 1143000 w 2333846"/>
                <a:gd name="connsiteY52" fmla="*/ 29240 h 1860222"/>
                <a:gd name="connsiteX53" fmla="*/ 1116418 w 2333846"/>
                <a:gd name="connsiteY53" fmla="*/ 34556 h 1860222"/>
                <a:gd name="connsiteX54" fmla="*/ 1100470 w 2333846"/>
                <a:gd name="connsiteY54" fmla="*/ 37214 h 1860222"/>
                <a:gd name="connsiteX55" fmla="*/ 1092495 w 2333846"/>
                <a:gd name="connsiteY55" fmla="*/ 39872 h 1860222"/>
                <a:gd name="connsiteX56" fmla="*/ 1079204 w 2333846"/>
                <a:gd name="connsiteY56" fmla="*/ 42531 h 1860222"/>
                <a:gd name="connsiteX57" fmla="*/ 1049965 w 2333846"/>
                <a:gd name="connsiteY57" fmla="*/ 53163 h 1860222"/>
                <a:gd name="connsiteX58" fmla="*/ 1026042 w 2333846"/>
                <a:gd name="connsiteY58" fmla="*/ 61138 h 1860222"/>
                <a:gd name="connsiteX59" fmla="*/ 1010093 w 2333846"/>
                <a:gd name="connsiteY59" fmla="*/ 66454 h 1860222"/>
                <a:gd name="connsiteX60" fmla="*/ 988828 w 2333846"/>
                <a:gd name="connsiteY60" fmla="*/ 74428 h 1860222"/>
                <a:gd name="connsiteX61" fmla="*/ 972879 w 2333846"/>
                <a:gd name="connsiteY61" fmla="*/ 82403 h 1860222"/>
                <a:gd name="connsiteX62" fmla="*/ 935665 w 2333846"/>
                <a:gd name="connsiteY62" fmla="*/ 93035 h 1860222"/>
                <a:gd name="connsiteX63" fmla="*/ 919716 w 2333846"/>
                <a:gd name="connsiteY63" fmla="*/ 98352 h 1860222"/>
                <a:gd name="connsiteX64" fmla="*/ 911742 w 2333846"/>
                <a:gd name="connsiteY64" fmla="*/ 103668 h 1860222"/>
                <a:gd name="connsiteX65" fmla="*/ 887818 w 2333846"/>
                <a:gd name="connsiteY65" fmla="*/ 108984 h 1860222"/>
                <a:gd name="connsiteX66" fmla="*/ 866553 w 2333846"/>
                <a:gd name="connsiteY66" fmla="*/ 116959 h 1860222"/>
                <a:gd name="connsiteX67" fmla="*/ 831997 w 2333846"/>
                <a:gd name="connsiteY67" fmla="*/ 124933 h 1860222"/>
                <a:gd name="connsiteX68" fmla="*/ 813391 w 2333846"/>
                <a:gd name="connsiteY68" fmla="*/ 130249 h 1860222"/>
                <a:gd name="connsiteX69" fmla="*/ 797442 w 2333846"/>
                <a:gd name="connsiteY69" fmla="*/ 138224 h 1860222"/>
                <a:gd name="connsiteX70" fmla="*/ 778835 w 2333846"/>
                <a:gd name="connsiteY70" fmla="*/ 140882 h 1860222"/>
                <a:gd name="connsiteX71" fmla="*/ 765544 w 2333846"/>
                <a:gd name="connsiteY71" fmla="*/ 143540 h 1860222"/>
                <a:gd name="connsiteX72" fmla="*/ 741621 w 2333846"/>
                <a:gd name="connsiteY72" fmla="*/ 154172 h 1860222"/>
                <a:gd name="connsiteX73" fmla="*/ 709723 w 2333846"/>
                <a:gd name="connsiteY73" fmla="*/ 170121 h 1860222"/>
                <a:gd name="connsiteX74" fmla="*/ 696432 w 2333846"/>
                <a:gd name="connsiteY74" fmla="*/ 175438 h 1860222"/>
                <a:gd name="connsiteX75" fmla="*/ 688458 w 2333846"/>
                <a:gd name="connsiteY75" fmla="*/ 180754 h 1860222"/>
                <a:gd name="connsiteX76" fmla="*/ 653902 w 2333846"/>
                <a:gd name="connsiteY76" fmla="*/ 194045 h 1860222"/>
                <a:gd name="connsiteX77" fmla="*/ 627321 w 2333846"/>
                <a:gd name="connsiteY77" fmla="*/ 204677 h 1860222"/>
                <a:gd name="connsiteX78" fmla="*/ 616688 w 2333846"/>
                <a:gd name="connsiteY78" fmla="*/ 209993 h 1860222"/>
                <a:gd name="connsiteX79" fmla="*/ 590107 w 2333846"/>
                <a:gd name="connsiteY79" fmla="*/ 215310 h 1860222"/>
                <a:gd name="connsiteX80" fmla="*/ 547577 w 2333846"/>
                <a:gd name="connsiteY80" fmla="*/ 228600 h 1860222"/>
                <a:gd name="connsiteX81" fmla="*/ 528970 w 2333846"/>
                <a:gd name="connsiteY81" fmla="*/ 233917 h 1860222"/>
                <a:gd name="connsiteX82" fmla="*/ 510363 w 2333846"/>
                <a:gd name="connsiteY82" fmla="*/ 241891 h 1860222"/>
                <a:gd name="connsiteX83" fmla="*/ 494414 w 2333846"/>
                <a:gd name="connsiteY83" fmla="*/ 252524 h 1860222"/>
                <a:gd name="connsiteX84" fmla="*/ 475807 w 2333846"/>
                <a:gd name="connsiteY84" fmla="*/ 257840 h 1860222"/>
                <a:gd name="connsiteX85" fmla="*/ 446567 w 2333846"/>
                <a:gd name="connsiteY85" fmla="*/ 273789 h 1860222"/>
                <a:gd name="connsiteX86" fmla="*/ 425302 w 2333846"/>
                <a:gd name="connsiteY86" fmla="*/ 281763 h 1860222"/>
                <a:gd name="connsiteX87" fmla="*/ 412011 w 2333846"/>
                <a:gd name="connsiteY87" fmla="*/ 289738 h 1860222"/>
                <a:gd name="connsiteX88" fmla="*/ 396063 w 2333846"/>
                <a:gd name="connsiteY88" fmla="*/ 297712 h 1860222"/>
                <a:gd name="connsiteX89" fmla="*/ 366823 w 2333846"/>
                <a:gd name="connsiteY89" fmla="*/ 316319 h 1860222"/>
                <a:gd name="connsiteX90" fmla="*/ 356191 w 2333846"/>
                <a:gd name="connsiteY90" fmla="*/ 321635 h 1860222"/>
                <a:gd name="connsiteX91" fmla="*/ 340242 w 2333846"/>
                <a:gd name="connsiteY91" fmla="*/ 332268 h 1860222"/>
                <a:gd name="connsiteX92" fmla="*/ 326951 w 2333846"/>
                <a:gd name="connsiteY92" fmla="*/ 340242 h 1860222"/>
                <a:gd name="connsiteX93" fmla="*/ 287079 w 2333846"/>
                <a:gd name="connsiteY93" fmla="*/ 382772 h 1860222"/>
                <a:gd name="connsiteX94" fmla="*/ 271130 w 2333846"/>
                <a:gd name="connsiteY94" fmla="*/ 396063 h 1860222"/>
                <a:gd name="connsiteX95" fmla="*/ 209392 w 2333846"/>
                <a:gd name="connsiteY95" fmla="*/ 488155 h 1860222"/>
                <a:gd name="connsiteX96" fmla="*/ 159288 w 2333846"/>
                <a:gd name="connsiteY96" fmla="*/ 572872 h 1860222"/>
                <a:gd name="connsiteX97" fmla="*/ 126847 w 2333846"/>
                <a:gd name="connsiteY97" fmla="*/ 650959 h 1860222"/>
                <a:gd name="connsiteX98" fmla="*/ 94093 w 2333846"/>
                <a:gd name="connsiteY98" fmla="*/ 733875 h 1860222"/>
                <a:gd name="connsiteX99" fmla="*/ 63452 w 2333846"/>
                <a:gd name="connsiteY99" fmla="*/ 785523 h 1860222"/>
                <a:gd name="connsiteX100" fmla="*/ 27439 w 2333846"/>
                <a:gd name="connsiteY100" fmla="*/ 820965 h 1860222"/>
                <a:gd name="connsiteX101" fmla="*/ 0 w 2333846"/>
                <a:gd name="connsiteY101" fmla="*/ 861238 h 1860222"/>
                <a:gd name="connsiteX102" fmla="*/ 26581 w 2333846"/>
                <a:gd name="connsiteY102" fmla="*/ 890477 h 1860222"/>
                <a:gd name="connsiteX103" fmla="*/ 42530 w 2333846"/>
                <a:gd name="connsiteY103" fmla="*/ 901110 h 1860222"/>
                <a:gd name="connsiteX104" fmla="*/ 55821 w 2333846"/>
                <a:gd name="connsiteY104" fmla="*/ 914400 h 1860222"/>
                <a:gd name="connsiteX105" fmla="*/ 69111 w 2333846"/>
                <a:gd name="connsiteY105" fmla="*/ 922375 h 1860222"/>
                <a:gd name="connsiteX106" fmla="*/ 77086 w 2333846"/>
                <a:gd name="connsiteY106" fmla="*/ 930349 h 1860222"/>
                <a:gd name="connsiteX107" fmla="*/ 93035 w 2333846"/>
                <a:gd name="connsiteY107" fmla="*/ 940982 h 1860222"/>
                <a:gd name="connsiteX108" fmla="*/ 140881 w 2333846"/>
                <a:gd name="connsiteY108" fmla="*/ 986170 h 1860222"/>
                <a:gd name="connsiteX109" fmla="*/ 191386 w 2333846"/>
                <a:gd name="connsiteY109" fmla="*/ 1002119 h 1860222"/>
                <a:gd name="connsiteX110" fmla="*/ 204677 w 2333846"/>
                <a:gd name="connsiteY110" fmla="*/ 1015410 h 1860222"/>
                <a:gd name="connsiteX111" fmla="*/ 241891 w 2333846"/>
                <a:gd name="connsiteY111" fmla="*/ 1036675 h 1860222"/>
                <a:gd name="connsiteX112" fmla="*/ 252523 w 2333846"/>
                <a:gd name="connsiteY112" fmla="*/ 1047307 h 1860222"/>
                <a:gd name="connsiteX113" fmla="*/ 271130 w 2333846"/>
                <a:gd name="connsiteY113" fmla="*/ 1068572 h 1860222"/>
                <a:gd name="connsiteX114" fmla="*/ 305686 w 2333846"/>
                <a:gd name="connsiteY114" fmla="*/ 1100470 h 1860222"/>
                <a:gd name="connsiteX115" fmla="*/ 316318 w 2333846"/>
                <a:gd name="connsiteY115" fmla="*/ 1111103 h 1860222"/>
                <a:gd name="connsiteX116" fmla="*/ 324293 w 2333846"/>
                <a:gd name="connsiteY116" fmla="*/ 1121735 h 1860222"/>
                <a:gd name="connsiteX117" fmla="*/ 337584 w 2333846"/>
                <a:gd name="connsiteY117" fmla="*/ 1132368 h 1860222"/>
                <a:gd name="connsiteX118" fmla="*/ 353532 w 2333846"/>
                <a:gd name="connsiteY118" fmla="*/ 1148317 h 1860222"/>
                <a:gd name="connsiteX119" fmla="*/ 366823 w 2333846"/>
                <a:gd name="connsiteY119" fmla="*/ 1161607 h 1860222"/>
                <a:gd name="connsiteX120" fmla="*/ 398721 w 2333846"/>
                <a:gd name="connsiteY120" fmla="*/ 1185531 h 1860222"/>
                <a:gd name="connsiteX121" fmla="*/ 417328 w 2333846"/>
                <a:gd name="connsiteY121" fmla="*/ 1206796 h 1860222"/>
                <a:gd name="connsiteX122" fmla="*/ 425302 w 2333846"/>
                <a:gd name="connsiteY122" fmla="*/ 1212112 h 1860222"/>
                <a:gd name="connsiteX123" fmla="*/ 438593 w 2333846"/>
                <a:gd name="connsiteY123" fmla="*/ 1228061 h 1860222"/>
                <a:gd name="connsiteX124" fmla="*/ 454542 w 2333846"/>
                <a:gd name="connsiteY124" fmla="*/ 1241352 h 1860222"/>
                <a:gd name="connsiteX125" fmla="*/ 481123 w 2333846"/>
                <a:gd name="connsiteY125" fmla="*/ 1265275 h 1860222"/>
                <a:gd name="connsiteX126" fmla="*/ 515679 w 2333846"/>
                <a:gd name="connsiteY126" fmla="*/ 1281224 h 1860222"/>
                <a:gd name="connsiteX127" fmla="*/ 534286 w 2333846"/>
                <a:gd name="connsiteY127" fmla="*/ 1294514 h 1860222"/>
                <a:gd name="connsiteX128" fmla="*/ 547577 w 2333846"/>
                <a:gd name="connsiteY128" fmla="*/ 1305147 h 1860222"/>
                <a:gd name="connsiteX129" fmla="*/ 555551 w 2333846"/>
                <a:gd name="connsiteY129" fmla="*/ 1307805 h 1860222"/>
                <a:gd name="connsiteX130" fmla="*/ 579474 w 2333846"/>
                <a:gd name="connsiteY130" fmla="*/ 1323754 h 1860222"/>
                <a:gd name="connsiteX131" fmla="*/ 584791 w 2333846"/>
                <a:gd name="connsiteY131" fmla="*/ 1331728 h 1860222"/>
                <a:gd name="connsiteX132" fmla="*/ 611372 w 2333846"/>
                <a:gd name="connsiteY132" fmla="*/ 1345019 h 1860222"/>
                <a:gd name="connsiteX133" fmla="*/ 661877 w 2333846"/>
                <a:gd name="connsiteY133" fmla="*/ 1371600 h 1860222"/>
                <a:gd name="connsiteX134" fmla="*/ 683142 w 2333846"/>
                <a:gd name="connsiteY134" fmla="*/ 1384891 h 1860222"/>
                <a:gd name="connsiteX135" fmla="*/ 693774 w 2333846"/>
                <a:gd name="connsiteY135" fmla="*/ 1390207 h 1860222"/>
                <a:gd name="connsiteX136" fmla="*/ 707065 w 2333846"/>
                <a:gd name="connsiteY136" fmla="*/ 1398182 h 1860222"/>
                <a:gd name="connsiteX137" fmla="*/ 749595 w 2333846"/>
                <a:gd name="connsiteY137" fmla="*/ 1419447 h 1860222"/>
                <a:gd name="connsiteX138" fmla="*/ 765544 w 2333846"/>
                <a:gd name="connsiteY138" fmla="*/ 1424763 h 1860222"/>
                <a:gd name="connsiteX139" fmla="*/ 786809 w 2333846"/>
                <a:gd name="connsiteY139" fmla="*/ 1438054 h 1860222"/>
                <a:gd name="connsiteX140" fmla="*/ 805416 w 2333846"/>
                <a:gd name="connsiteY140" fmla="*/ 1446028 h 1860222"/>
                <a:gd name="connsiteX141" fmla="*/ 826681 w 2333846"/>
                <a:gd name="connsiteY141" fmla="*/ 1459319 h 1860222"/>
                <a:gd name="connsiteX142" fmla="*/ 853263 w 2333846"/>
                <a:gd name="connsiteY142" fmla="*/ 1472610 h 1860222"/>
                <a:gd name="connsiteX143" fmla="*/ 874528 w 2333846"/>
                <a:gd name="connsiteY143" fmla="*/ 1480584 h 1860222"/>
                <a:gd name="connsiteX144" fmla="*/ 890477 w 2333846"/>
                <a:gd name="connsiteY144" fmla="*/ 1491217 h 1860222"/>
                <a:gd name="connsiteX145" fmla="*/ 919716 w 2333846"/>
                <a:gd name="connsiteY145" fmla="*/ 1499191 h 1860222"/>
                <a:gd name="connsiteX146" fmla="*/ 951614 w 2333846"/>
                <a:gd name="connsiteY146" fmla="*/ 1515140 h 1860222"/>
                <a:gd name="connsiteX147" fmla="*/ 978195 w 2333846"/>
                <a:gd name="connsiteY147" fmla="*/ 1523114 h 1860222"/>
                <a:gd name="connsiteX148" fmla="*/ 1002118 w 2333846"/>
                <a:gd name="connsiteY148" fmla="*/ 1531089 h 1860222"/>
                <a:gd name="connsiteX149" fmla="*/ 1023384 w 2333846"/>
                <a:gd name="connsiteY149" fmla="*/ 1544379 h 1860222"/>
                <a:gd name="connsiteX150" fmla="*/ 1060597 w 2333846"/>
                <a:gd name="connsiteY150" fmla="*/ 1560328 h 1860222"/>
                <a:gd name="connsiteX151" fmla="*/ 1095153 w 2333846"/>
                <a:gd name="connsiteY151" fmla="*/ 1570961 h 1860222"/>
                <a:gd name="connsiteX152" fmla="*/ 1111102 w 2333846"/>
                <a:gd name="connsiteY152" fmla="*/ 1578935 h 1860222"/>
                <a:gd name="connsiteX153" fmla="*/ 1135025 w 2333846"/>
                <a:gd name="connsiteY153" fmla="*/ 1586910 h 1860222"/>
                <a:gd name="connsiteX154" fmla="*/ 1150974 w 2333846"/>
                <a:gd name="connsiteY154" fmla="*/ 1597542 h 1860222"/>
                <a:gd name="connsiteX155" fmla="*/ 1153632 w 2333846"/>
                <a:gd name="connsiteY155" fmla="*/ 1605517 h 1860222"/>
                <a:gd name="connsiteX156" fmla="*/ 1156291 w 2333846"/>
                <a:gd name="connsiteY156" fmla="*/ 1616149 h 1860222"/>
                <a:gd name="connsiteX157" fmla="*/ 1164265 w 2333846"/>
                <a:gd name="connsiteY157" fmla="*/ 1626782 h 1860222"/>
                <a:gd name="connsiteX158" fmla="*/ 1177556 w 2333846"/>
                <a:gd name="connsiteY158" fmla="*/ 1640072 h 1860222"/>
                <a:gd name="connsiteX159" fmla="*/ 1193504 w 2333846"/>
                <a:gd name="connsiteY159" fmla="*/ 1656021 h 1860222"/>
                <a:gd name="connsiteX160" fmla="*/ 1201479 w 2333846"/>
                <a:gd name="connsiteY160" fmla="*/ 1663996 h 1860222"/>
                <a:gd name="connsiteX161" fmla="*/ 1206795 w 2333846"/>
                <a:gd name="connsiteY161" fmla="*/ 1674628 h 1860222"/>
                <a:gd name="connsiteX162" fmla="*/ 1225402 w 2333846"/>
                <a:gd name="connsiteY162" fmla="*/ 1685261 h 1860222"/>
                <a:gd name="connsiteX163" fmla="*/ 1236035 w 2333846"/>
                <a:gd name="connsiteY163" fmla="*/ 1693235 h 1860222"/>
                <a:gd name="connsiteX164" fmla="*/ 1254642 w 2333846"/>
                <a:gd name="connsiteY164" fmla="*/ 1698552 h 1860222"/>
                <a:gd name="connsiteX165" fmla="*/ 1281223 w 2333846"/>
                <a:gd name="connsiteY165" fmla="*/ 1709184 h 1860222"/>
                <a:gd name="connsiteX166" fmla="*/ 1294514 w 2333846"/>
                <a:gd name="connsiteY166" fmla="*/ 1714500 h 1860222"/>
                <a:gd name="connsiteX167" fmla="*/ 1323753 w 2333846"/>
                <a:gd name="connsiteY167" fmla="*/ 1730449 h 1860222"/>
                <a:gd name="connsiteX168" fmla="*/ 1329070 w 2333846"/>
                <a:gd name="connsiteY168" fmla="*/ 1735765 h 1860222"/>
                <a:gd name="connsiteX169" fmla="*/ 1355651 w 2333846"/>
                <a:gd name="connsiteY169" fmla="*/ 1746398 h 1860222"/>
                <a:gd name="connsiteX170" fmla="*/ 1368942 w 2333846"/>
                <a:gd name="connsiteY170" fmla="*/ 1754372 h 1860222"/>
                <a:gd name="connsiteX171" fmla="*/ 1400839 w 2333846"/>
                <a:gd name="connsiteY171" fmla="*/ 1767663 h 1860222"/>
                <a:gd name="connsiteX172" fmla="*/ 1414130 w 2333846"/>
                <a:gd name="connsiteY172" fmla="*/ 1780954 h 1860222"/>
                <a:gd name="connsiteX173" fmla="*/ 1424763 w 2333846"/>
                <a:gd name="connsiteY173" fmla="*/ 1786270 h 1860222"/>
                <a:gd name="connsiteX174" fmla="*/ 1459318 w 2333846"/>
                <a:gd name="connsiteY174" fmla="*/ 1812852 h 1860222"/>
                <a:gd name="connsiteX175" fmla="*/ 1485900 w 2333846"/>
                <a:gd name="connsiteY175" fmla="*/ 1828800 h 1860222"/>
                <a:gd name="connsiteX176" fmla="*/ 1504507 w 2333846"/>
                <a:gd name="connsiteY176" fmla="*/ 1831459 h 1860222"/>
                <a:gd name="connsiteX177" fmla="*/ 1517797 w 2333846"/>
                <a:gd name="connsiteY177" fmla="*/ 1836775 h 1860222"/>
                <a:gd name="connsiteX178" fmla="*/ 1576277 w 2333846"/>
                <a:gd name="connsiteY178" fmla="*/ 1844749 h 1860222"/>
                <a:gd name="connsiteX179" fmla="*/ 1711842 w 2333846"/>
                <a:gd name="connsiteY179" fmla="*/ 1842091 h 1860222"/>
                <a:gd name="connsiteX180" fmla="*/ 1725132 w 2333846"/>
                <a:gd name="connsiteY180" fmla="*/ 1826142 h 1860222"/>
                <a:gd name="connsiteX181" fmla="*/ 1759688 w 2333846"/>
                <a:gd name="connsiteY181" fmla="*/ 1820826 h 1860222"/>
                <a:gd name="connsiteX182" fmla="*/ 1778295 w 2333846"/>
                <a:gd name="connsiteY182" fmla="*/ 1815510 h 1860222"/>
                <a:gd name="connsiteX183" fmla="*/ 1770321 w 2333846"/>
                <a:gd name="connsiteY183" fmla="*/ 1818168 h 1860222"/>
                <a:gd name="connsiteX184" fmla="*/ 1807535 w 2333846"/>
                <a:gd name="connsiteY184" fmla="*/ 1812852 h 1860222"/>
                <a:gd name="connsiteX185" fmla="*/ 1834116 w 2333846"/>
                <a:gd name="connsiteY185" fmla="*/ 1796903 h 1860222"/>
                <a:gd name="connsiteX186" fmla="*/ 1855381 w 2333846"/>
                <a:gd name="connsiteY186" fmla="*/ 1786270 h 1860222"/>
                <a:gd name="connsiteX187" fmla="*/ 1863356 w 2333846"/>
                <a:gd name="connsiteY187" fmla="*/ 1780954 h 1860222"/>
                <a:gd name="connsiteX188" fmla="*/ 1871330 w 2333846"/>
                <a:gd name="connsiteY188" fmla="*/ 1770321 h 1860222"/>
                <a:gd name="connsiteX189" fmla="*/ 1924493 w 2333846"/>
                <a:gd name="connsiteY189" fmla="*/ 1754372 h 1860222"/>
                <a:gd name="connsiteX190" fmla="*/ 1943100 w 2333846"/>
                <a:gd name="connsiteY190" fmla="*/ 1743740 h 1860222"/>
                <a:gd name="connsiteX191" fmla="*/ 1953732 w 2333846"/>
                <a:gd name="connsiteY191" fmla="*/ 1733107 h 1860222"/>
                <a:gd name="connsiteX192" fmla="*/ 1967023 w 2333846"/>
                <a:gd name="connsiteY192" fmla="*/ 1722475 h 1860222"/>
                <a:gd name="connsiteX193" fmla="*/ 1985630 w 2333846"/>
                <a:gd name="connsiteY193" fmla="*/ 1695893 h 1860222"/>
                <a:gd name="connsiteX194" fmla="*/ 1998921 w 2333846"/>
                <a:gd name="connsiteY194" fmla="*/ 1679945 h 1860222"/>
                <a:gd name="connsiteX195" fmla="*/ 2022844 w 2333846"/>
                <a:gd name="connsiteY195" fmla="*/ 1663996 h 1860222"/>
                <a:gd name="connsiteX196" fmla="*/ 2028160 w 2333846"/>
                <a:gd name="connsiteY196" fmla="*/ 1658679 h 1860222"/>
                <a:gd name="connsiteX197" fmla="*/ 2038793 w 2333846"/>
                <a:gd name="connsiteY197" fmla="*/ 1653363 h 1860222"/>
                <a:gd name="connsiteX198" fmla="*/ 2044109 w 2333846"/>
                <a:gd name="connsiteY198" fmla="*/ 1642731 h 1860222"/>
                <a:gd name="connsiteX199" fmla="*/ 2057400 w 2333846"/>
                <a:gd name="connsiteY199" fmla="*/ 1634756 h 1860222"/>
                <a:gd name="connsiteX200" fmla="*/ 2078665 w 2333846"/>
                <a:gd name="connsiteY200" fmla="*/ 1621465 h 1860222"/>
                <a:gd name="connsiteX201" fmla="*/ 2091956 w 2333846"/>
                <a:gd name="connsiteY201" fmla="*/ 1610833 h 1860222"/>
                <a:gd name="connsiteX202" fmla="*/ 2099930 w 2333846"/>
                <a:gd name="connsiteY202" fmla="*/ 1605517 h 1860222"/>
                <a:gd name="connsiteX203" fmla="*/ 2105246 w 2333846"/>
                <a:gd name="connsiteY203" fmla="*/ 1594884 h 1860222"/>
                <a:gd name="connsiteX204" fmla="*/ 2113221 w 2333846"/>
                <a:gd name="connsiteY204" fmla="*/ 1589568 h 1860222"/>
                <a:gd name="connsiteX205" fmla="*/ 2142460 w 2333846"/>
                <a:gd name="connsiteY205" fmla="*/ 1565645 h 1860222"/>
                <a:gd name="connsiteX206" fmla="*/ 2155751 w 2333846"/>
                <a:gd name="connsiteY206" fmla="*/ 1552354 h 1860222"/>
                <a:gd name="connsiteX207" fmla="*/ 2163725 w 2333846"/>
                <a:gd name="connsiteY207" fmla="*/ 1539063 h 1860222"/>
                <a:gd name="connsiteX208" fmla="*/ 2179674 w 2333846"/>
                <a:gd name="connsiteY208" fmla="*/ 1528431 h 1860222"/>
                <a:gd name="connsiteX209" fmla="*/ 2200939 w 2333846"/>
                <a:gd name="connsiteY209" fmla="*/ 1496533 h 1860222"/>
                <a:gd name="connsiteX210" fmla="*/ 2216888 w 2333846"/>
                <a:gd name="connsiteY210" fmla="*/ 1483242 h 1860222"/>
                <a:gd name="connsiteX211" fmla="*/ 2222204 w 2333846"/>
                <a:gd name="connsiteY211" fmla="*/ 1472610 h 1860222"/>
                <a:gd name="connsiteX212" fmla="*/ 2238153 w 2333846"/>
                <a:gd name="connsiteY212" fmla="*/ 1451345 h 1860222"/>
                <a:gd name="connsiteX213" fmla="*/ 2270051 w 2333846"/>
                <a:gd name="connsiteY213" fmla="*/ 1416789 h 1860222"/>
                <a:gd name="connsiteX214" fmla="*/ 2283342 w 2333846"/>
                <a:gd name="connsiteY214" fmla="*/ 1390207 h 1860222"/>
                <a:gd name="connsiteX215" fmla="*/ 2299291 w 2333846"/>
                <a:gd name="connsiteY215" fmla="*/ 1360968 h 1860222"/>
                <a:gd name="connsiteX216" fmla="*/ 2315239 w 2333846"/>
                <a:gd name="connsiteY216" fmla="*/ 1331728 h 1860222"/>
                <a:gd name="connsiteX217" fmla="*/ 2317897 w 2333846"/>
                <a:gd name="connsiteY217" fmla="*/ 1315779 h 1860222"/>
                <a:gd name="connsiteX218" fmla="*/ 2320556 w 2333846"/>
                <a:gd name="connsiteY218" fmla="*/ 1307805 h 1860222"/>
                <a:gd name="connsiteX219" fmla="*/ 2325872 w 2333846"/>
                <a:gd name="connsiteY219" fmla="*/ 1273249 h 1860222"/>
                <a:gd name="connsiteX220" fmla="*/ 2333846 w 2333846"/>
                <a:gd name="connsiteY220" fmla="*/ 1089838 h 1860222"/>
                <a:gd name="connsiteX221" fmla="*/ 2328530 w 2333846"/>
                <a:gd name="connsiteY221" fmla="*/ 930349 h 1860222"/>
                <a:gd name="connsiteX222" fmla="*/ 2323214 w 2333846"/>
                <a:gd name="connsiteY222" fmla="*/ 911742 h 1860222"/>
                <a:gd name="connsiteX223" fmla="*/ 2307265 w 2333846"/>
                <a:gd name="connsiteY223" fmla="*/ 861238 h 1860222"/>
                <a:gd name="connsiteX224" fmla="*/ 2299291 w 2333846"/>
                <a:gd name="connsiteY224" fmla="*/ 810733 h 1860222"/>
                <a:gd name="connsiteX225" fmla="*/ 2288658 w 2333846"/>
                <a:gd name="connsiteY225" fmla="*/ 786810 h 1860222"/>
                <a:gd name="connsiteX226" fmla="*/ 2283342 w 2333846"/>
                <a:gd name="connsiteY226" fmla="*/ 773519 h 1860222"/>
                <a:gd name="connsiteX227" fmla="*/ 2278025 w 2333846"/>
                <a:gd name="connsiteY227" fmla="*/ 757570 h 1860222"/>
                <a:gd name="connsiteX228" fmla="*/ 2267393 w 2333846"/>
                <a:gd name="connsiteY228" fmla="*/ 738963 h 1860222"/>
                <a:gd name="connsiteX229" fmla="*/ 2270051 w 2333846"/>
                <a:gd name="connsiteY229" fmla="*/ 701749 h 1860222"/>
                <a:gd name="connsiteX0" fmla="*/ 2270051 w 2333846"/>
                <a:gd name="connsiteY0" fmla="*/ 701749 h 1860222"/>
                <a:gd name="connsiteX1" fmla="*/ 2254102 w 2333846"/>
                <a:gd name="connsiteY1" fmla="*/ 648586 h 1860222"/>
                <a:gd name="connsiteX2" fmla="*/ 2243470 w 2333846"/>
                <a:gd name="connsiteY2" fmla="*/ 629979 h 1860222"/>
                <a:gd name="connsiteX3" fmla="*/ 2227521 w 2333846"/>
                <a:gd name="connsiteY3" fmla="*/ 608714 h 1860222"/>
                <a:gd name="connsiteX4" fmla="*/ 2219546 w 2333846"/>
                <a:gd name="connsiteY4" fmla="*/ 592765 h 1860222"/>
                <a:gd name="connsiteX5" fmla="*/ 2208914 w 2333846"/>
                <a:gd name="connsiteY5" fmla="*/ 579475 h 1860222"/>
                <a:gd name="connsiteX6" fmla="*/ 2198281 w 2333846"/>
                <a:gd name="connsiteY6" fmla="*/ 555552 h 1860222"/>
                <a:gd name="connsiteX7" fmla="*/ 2192965 w 2333846"/>
                <a:gd name="connsiteY7" fmla="*/ 544919 h 1860222"/>
                <a:gd name="connsiteX8" fmla="*/ 2187649 w 2333846"/>
                <a:gd name="connsiteY8" fmla="*/ 531628 h 1860222"/>
                <a:gd name="connsiteX9" fmla="*/ 2174358 w 2333846"/>
                <a:gd name="connsiteY9" fmla="*/ 515679 h 1860222"/>
                <a:gd name="connsiteX10" fmla="*/ 2161067 w 2333846"/>
                <a:gd name="connsiteY10" fmla="*/ 502389 h 1860222"/>
                <a:gd name="connsiteX11" fmla="*/ 2147777 w 2333846"/>
                <a:gd name="connsiteY11" fmla="*/ 483782 h 1860222"/>
                <a:gd name="connsiteX12" fmla="*/ 2142460 w 2333846"/>
                <a:gd name="connsiteY12" fmla="*/ 473149 h 1860222"/>
                <a:gd name="connsiteX13" fmla="*/ 2129170 w 2333846"/>
                <a:gd name="connsiteY13" fmla="*/ 465175 h 1860222"/>
                <a:gd name="connsiteX14" fmla="*/ 2118537 w 2333846"/>
                <a:gd name="connsiteY14" fmla="*/ 449226 h 1860222"/>
                <a:gd name="connsiteX15" fmla="*/ 2107904 w 2333846"/>
                <a:gd name="connsiteY15" fmla="*/ 427961 h 1860222"/>
                <a:gd name="connsiteX16" fmla="*/ 2099930 w 2333846"/>
                <a:gd name="connsiteY16" fmla="*/ 417328 h 1860222"/>
                <a:gd name="connsiteX17" fmla="*/ 2094614 w 2333846"/>
                <a:gd name="connsiteY17" fmla="*/ 409354 h 1860222"/>
                <a:gd name="connsiteX18" fmla="*/ 2083981 w 2333846"/>
                <a:gd name="connsiteY18" fmla="*/ 398721 h 1860222"/>
                <a:gd name="connsiteX19" fmla="*/ 2078665 w 2333846"/>
                <a:gd name="connsiteY19" fmla="*/ 380114 h 1860222"/>
                <a:gd name="connsiteX20" fmla="*/ 2052084 w 2333846"/>
                <a:gd name="connsiteY20" fmla="*/ 353533 h 1860222"/>
                <a:gd name="connsiteX21" fmla="*/ 2046767 w 2333846"/>
                <a:gd name="connsiteY21" fmla="*/ 348217 h 1860222"/>
                <a:gd name="connsiteX22" fmla="*/ 2036135 w 2333846"/>
                <a:gd name="connsiteY22" fmla="*/ 334926 h 1860222"/>
                <a:gd name="connsiteX23" fmla="*/ 2025502 w 2333846"/>
                <a:gd name="connsiteY23" fmla="*/ 326952 h 1860222"/>
                <a:gd name="connsiteX24" fmla="*/ 2006895 w 2333846"/>
                <a:gd name="connsiteY24" fmla="*/ 300370 h 1860222"/>
                <a:gd name="connsiteX25" fmla="*/ 1993604 w 2333846"/>
                <a:gd name="connsiteY25" fmla="*/ 289738 h 1860222"/>
                <a:gd name="connsiteX26" fmla="*/ 1980314 w 2333846"/>
                <a:gd name="connsiteY26" fmla="*/ 268472 h 1860222"/>
                <a:gd name="connsiteX27" fmla="*/ 1969681 w 2333846"/>
                <a:gd name="connsiteY27" fmla="*/ 263156 h 1860222"/>
                <a:gd name="connsiteX28" fmla="*/ 1948416 w 2333846"/>
                <a:gd name="connsiteY28" fmla="*/ 241891 h 1860222"/>
                <a:gd name="connsiteX29" fmla="*/ 1921835 w 2333846"/>
                <a:gd name="connsiteY29" fmla="*/ 228600 h 1860222"/>
                <a:gd name="connsiteX30" fmla="*/ 1916518 w 2333846"/>
                <a:gd name="connsiteY30" fmla="*/ 223284 h 1860222"/>
                <a:gd name="connsiteX31" fmla="*/ 1900570 w 2333846"/>
                <a:gd name="connsiteY31" fmla="*/ 217968 h 1860222"/>
                <a:gd name="connsiteX32" fmla="*/ 1889937 w 2333846"/>
                <a:gd name="connsiteY32" fmla="*/ 207335 h 1860222"/>
                <a:gd name="connsiteX33" fmla="*/ 1879304 w 2333846"/>
                <a:gd name="connsiteY33" fmla="*/ 202019 h 1860222"/>
                <a:gd name="connsiteX34" fmla="*/ 1828800 w 2333846"/>
                <a:gd name="connsiteY34" fmla="*/ 159489 h 1860222"/>
                <a:gd name="connsiteX35" fmla="*/ 1754497 w 2333846"/>
                <a:gd name="connsiteY35" fmla="*/ 139504 h 1860222"/>
                <a:gd name="connsiteX36" fmla="*/ 1682602 w 2333846"/>
                <a:gd name="connsiteY36" fmla="*/ 79745 h 1860222"/>
                <a:gd name="connsiteX37" fmla="*/ 1656021 w 2333846"/>
                <a:gd name="connsiteY37" fmla="*/ 74428 h 1860222"/>
                <a:gd name="connsiteX38" fmla="*/ 1634756 w 2333846"/>
                <a:gd name="connsiteY38" fmla="*/ 69112 h 1860222"/>
                <a:gd name="connsiteX39" fmla="*/ 1621465 w 2333846"/>
                <a:gd name="connsiteY39" fmla="*/ 63796 h 1860222"/>
                <a:gd name="connsiteX40" fmla="*/ 1562986 w 2333846"/>
                <a:gd name="connsiteY40" fmla="*/ 58479 h 1860222"/>
                <a:gd name="connsiteX41" fmla="*/ 1512481 w 2333846"/>
                <a:gd name="connsiteY41" fmla="*/ 42531 h 1860222"/>
                <a:gd name="connsiteX42" fmla="*/ 1496532 w 2333846"/>
                <a:gd name="connsiteY42" fmla="*/ 34556 h 1860222"/>
                <a:gd name="connsiteX43" fmla="*/ 1480584 w 2333846"/>
                <a:gd name="connsiteY43" fmla="*/ 18607 h 1860222"/>
                <a:gd name="connsiteX44" fmla="*/ 1469951 w 2333846"/>
                <a:gd name="connsiteY44" fmla="*/ 15949 h 1860222"/>
                <a:gd name="connsiteX45" fmla="*/ 1438053 w 2333846"/>
                <a:gd name="connsiteY45" fmla="*/ 5317 h 1860222"/>
                <a:gd name="connsiteX46" fmla="*/ 1414130 w 2333846"/>
                <a:gd name="connsiteY46" fmla="*/ 0 h 1860222"/>
                <a:gd name="connsiteX47" fmla="*/ 1246667 w 2333846"/>
                <a:gd name="connsiteY47" fmla="*/ 5317 h 1860222"/>
                <a:gd name="connsiteX48" fmla="*/ 1238693 w 2333846"/>
                <a:gd name="connsiteY48" fmla="*/ 7975 h 1860222"/>
                <a:gd name="connsiteX49" fmla="*/ 1225402 w 2333846"/>
                <a:gd name="connsiteY49" fmla="*/ 13291 h 1860222"/>
                <a:gd name="connsiteX50" fmla="*/ 1190846 w 2333846"/>
                <a:gd name="connsiteY50" fmla="*/ 21265 h 1860222"/>
                <a:gd name="connsiteX51" fmla="*/ 1143000 w 2333846"/>
                <a:gd name="connsiteY51" fmla="*/ 29240 h 1860222"/>
                <a:gd name="connsiteX52" fmla="*/ 1116418 w 2333846"/>
                <a:gd name="connsiteY52" fmla="*/ 34556 h 1860222"/>
                <a:gd name="connsiteX53" fmla="*/ 1100470 w 2333846"/>
                <a:gd name="connsiteY53" fmla="*/ 37214 h 1860222"/>
                <a:gd name="connsiteX54" fmla="*/ 1092495 w 2333846"/>
                <a:gd name="connsiteY54" fmla="*/ 39872 h 1860222"/>
                <a:gd name="connsiteX55" fmla="*/ 1079204 w 2333846"/>
                <a:gd name="connsiteY55" fmla="*/ 42531 h 1860222"/>
                <a:gd name="connsiteX56" fmla="*/ 1049965 w 2333846"/>
                <a:gd name="connsiteY56" fmla="*/ 53163 h 1860222"/>
                <a:gd name="connsiteX57" fmla="*/ 1026042 w 2333846"/>
                <a:gd name="connsiteY57" fmla="*/ 61138 h 1860222"/>
                <a:gd name="connsiteX58" fmla="*/ 1010093 w 2333846"/>
                <a:gd name="connsiteY58" fmla="*/ 66454 h 1860222"/>
                <a:gd name="connsiteX59" fmla="*/ 988828 w 2333846"/>
                <a:gd name="connsiteY59" fmla="*/ 74428 h 1860222"/>
                <a:gd name="connsiteX60" fmla="*/ 972879 w 2333846"/>
                <a:gd name="connsiteY60" fmla="*/ 82403 h 1860222"/>
                <a:gd name="connsiteX61" fmla="*/ 935665 w 2333846"/>
                <a:gd name="connsiteY61" fmla="*/ 93035 h 1860222"/>
                <a:gd name="connsiteX62" fmla="*/ 919716 w 2333846"/>
                <a:gd name="connsiteY62" fmla="*/ 98352 h 1860222"/>
                <a:gd name="connsiteX63" fmla="*/ 911742 w 2333846"/>
                <a:gd name="connsiteY63" fmla="*/ 103668 h 1860222"/>
                <a:gd name="connsiteX64" fmla="*/ 887818 w 2333846"/>
                <a:gd name="connsiteY64" fmla="*/ 108984 h 1860222"/>
                <a:gd name="connsiteX65" fmla="*/ 866553 w 2333846"/>
                <a:gd name="connsiteY65" fmla="*/ 116959 h 1860222"/>
                <a:gd name="connsiteX66" fmla="*/ 831997 w 2333846"/>
                <a:gd name="connsiteY66" fmla="*/ 124933 h 1860222"/>
                <a:gd name="connsiteX67" fmla="*/ 813391 w 2333846"/>
                <a:gd name="connsiteY67" fmla="*/ 130249 h 1860222"/>
                <a:gd name="connsiteX68" fmla="*/ 797442 w 2333846"/>
                <a:gd name="connsiteY68" fmla="*/ 138224 h 1860222"/>
                <a:gd name="connsiteX69" fmla="*/ 778835 w 2333846"/>
                <a:gd name="connsiteY69" fmla="*/ 140882 h 1860222"/>
                <a:gd name="connsiteX70" fmla="*/ 765544 w 2333846"/>
                <a:gd name="connsiteY70" fmla="*/ 143540 h 1860222"/>
                <a:gd name="connsiteX71" fmla="*/ 741621 w 2333846"/>
                <a:gd name="connsiteY71" fmla="*/ 154172 h 1860222"/>
                <a:gd name="connsiteX72" fmla="*/ 709723 w 2333846"/>
                <a:gd name="connsiteY72" fmla="*/ 170121 h 1860222"/>
                <a:gd name="connsiteX73" fmla="*/ 696432 w 2333846"/>
                <a:gd name="connsiteY73" fmla="*/ 175438 h 1860222"/>
                <a:gd name="connsiteX74" fmla="*/ 688458 w 2333846"/>
                <a:gd name="connsiteY74" fmla="*/ 180754 h 1860222"/>
                <a:gd name="connsiteX75" fmla="*/ 653902 w 2333846"/>
                <a:gd name="connsiteY75" fmla="*/ 194045 h 1860222"/>
                <a:gd name="connsiteX76" fmla="*/ 627321 w 2333846"/>
                <a:gd name="connsiteY76" fmla="*/ 204677 h 1860222"/>
                <a:gd name="connsiteX77" fmla="*/ 616688 w 2333846"/>
                <a:gd name="connsiteY77" fmla="*/ 209993 h 1860222"/>
                <a:gd name="connsiteX78" fmla="*/ 590107 w 2333846"/>
                <a:gd name="connsiteY78" fmla="*/ 215310 h 1860222"/>
                <a:gd name="connsiteX79" fmla="*/ 547577 w 2333846"/>
                <a:gd name="connsiteY79" fmla="*/ 228600 h 1860222"/>
                <a:gd name="connsiteX80" fmla="*/ 528970 w 2333846"/>
                <a:gd name="connsiteY80" fmla="*/ 233917 h 1860222"/>
                <a:gd name="connsiteX81" fmla="*/ 510363 w 2333846"/>
                <a:gd name="connsiteY81" fmla="*/ 241891 h 1860222"/>
                <a:gd name="connsiteX82" fmla="*/ 494414 w 2333846"/>
                <a:gd name="connsiteY82" fmla="*/ 252524 h 1860222"/>
                <a:gd name="connsiteX83" fmla="*/ 475807 w 2333846"/>
                <a:gd name="connsiteY83" fmla="*/ 257840 h 1860222"/>
                <a:gd name="connsiteX84" fmla="*/ 446567 w 2333846"/>
                <a:gd name="connsiteY84" fmla="*/ 273789 h 1860222"/>
                <a:gd name="connsiteX85" fmla="*/ 425302 w 2333846"/>
                <a:gd name="connsiteY85" fmla="*/ 281763 h 1860222"/>
                <a:gd name="connsiteX86" fmla="*/ 412011 w 2333846"/>
                <a:gd name="connsiteY86" fmla="*/ 289738 h 1860222"/>
                <a:gd name="connsiteX87" fmla="*/ 396063 w 2333846"/>
                <a:gd name="connsiteY87" fmla="*/ 297712 h 1860222"/>
                <a:gd name="connsiteX88" fmla="*/ 366823 w 2333846"/>
                <a:gd name="connsiteY88" fmla="*/ 316319 h 1860222"/>
                <a:gd name="connsiteX89" fmla="*/ 356191 w 2333846"/>
                <a:gd name="connsiteY89" fmla="*/ 321635 h 1860222"/>
                <a:gd name="connsiteX90" fmla="*/ 340242 w 2333846"/>
                <a:gd name="connsiteY90" fmla="*/ 332268 h 1860222"/>
                <a:gd name="connsiteX91" fmla="*/ 326951 w 2333846"/>
                <a:gd name="connsiteY91" fmla="*/ 340242 h 1860222"/>
                <a:gd name="connsiteX92" fmla="*/ 287079 w 2333846"/>
                <a:gd name="connsiteY92" fmla="*/ 382772 h 1860222"/>
                <a:gd name="connsiteX93" fmla="*/ 271130 w 2333846"/>
                <a:gd name="connsiteY93" fmla="*/ 396063 h 1860222"/>
                <a:gd name="connsiteX94" fmla="*/ 209392 w 2333846"/>
                <a:gd name="connsiteY94" fmla="*/ 488155 h 1860222"/>
                <a:gd name="connsiteX95" fmla="*/ 159288 w 2333846"/>
                <a:gd name="connsiteY95" fmla="*/ 572872 h 1860222"/>
                <a:gd name="connsiteX96" fmla="*/ 126847 w 2333846"/>
                <a:gd name="connsiteY96" fmla="*/ 650959 h 1860222"/>
                <a:gd name="connsiteX97" fmla="*/ 94093 w 2333846"/>
                <a:gd name="connsiteY97" fmla="*/ 733875 h 1860222"/>
                <a:gd name="connsiteX98" fmla="*/ 63452 w 2333846"/>
                <a:gd name="connsiteY98" fmla="*/ 785523 h 1860222"/>
                <a:gd name="connsiteX99" fmla="*/ 27439 w 2333846"/>
                <a:gd name="connsiteY99" fmla="*/ 820965 h 1860222"/>
                <a:gd name="connsiteX100" fmla="*/ 0 w 2333846"/>
                <a:gd name="connsiteY100" fmla="*/ 861238 h 1860222"/>
                <a:gd name="connsiteX101" fmla="*/ 26581 w 2333846"/>
                <a:gd name="connsiteY101" fmla="*/ 890477 h 1860222"/>
                <a:gd name="connsiteX102" fmla="*/ 42530 w 2333846"/>
                <a:gd name="connsiteY102" fmla="*/ 901110 h 1860222"/>
                <a:gd name="connsiteX103" fmla="*/ 55821 w 2333846"/>
                <a:gd name="connsiteY103" fmla="*/ 914400 h 1860222"/>
                <a:gd name="connsiteX104" fmla="*/ 69111 w 2333846"/>
                <a:gd name="connsiteY104" fmla="*/ 922375 h 1860222"/>
                <a:gd name="connsiteX105" fmla="*/ 77086 w 2333846"/>
                <a:gd name="connsiteY105" fmla="*/ 930349 h 1860222"/>
                <a:gd name="connsiteX106" fmla="*/ 93035 w 2333846"/>
                <a:gd name="connsiteY106" fmla="*/ 940982 h 1860222"/>
                <a:gd name="connsiteX107" fmla="*/ 140881 w 2333846"/>
                <a:gd name="connsiteY107" fmla="*/ 986170 h 1860222"/>
                <a:gd name="connsiteX108" fmla="*/ 191386 w 2333846"/>
                <a:gd name="connsiteY108" fmla="*/ 1002119 h 1860222"/>
                <a:gd name="connsiteX109" fmla="*/ 204677 w 2333846"/>
                <a:gd name="connsiteY109" fmla="*/ 1015410 h 1860222"/>
                <a:gd name="connsiteX110" fmla="*/ 241891 w 2333846"/>
                <a:gd name="connsiteY110" fmla="*/ 1036675 h 1860222"/>
                <a:gd name="connsiteX111" fmla="*/ 252523 w 2333846"/>
                <a:gd name="connsiteY111" fmla="*/ 1047307 h 1860222"/>
                <a:gd name="connsiteX112" fmla="*/ 271130 w 2333846"/>
                <a:gd name="connsiteY112" fmla="*/ 1068572 h 1860222"/>
                <a:gd name="connsiteX113" fmla="*/ 305686 w 2333846"/>
                <a:gd name="connsiteY113" fmla="*/ 1100470 h 1860222"/>
                <a:gd name="connsiteX114" fmla="*/ 316318 w 2333846"/>
                <a:gd name="connsiteY114" fmla="*/ 1111103 h 1860222"/>
                <a:gd name="connsiteX115" fmla="*/ 324293 w 2333846"/>
                <a:gd name="connsiteY115" fmla="*/ 1121735 h 1860222"/>
                <a:gd name="connsiteX116" fmla="*/ 337584 w 2333846"/>
                <a:gd name="connsiteY116" fmla="*/ 1132368 h 1860222"/>
                <a:gd name="connsiteX117" fmla="*/ 353532 w 2333846"/>
                <a:gd name="connsiteY117" fmla="*/ 1148317 h 1860222"/>
                <a:gd name="connsiteX118" fmla="*/ 366823 w 2333846"/>
                <a:gd name="connsiteY118" fmla="*/ 1161607 h 1860222"/>
                <a:gd name="connsiteX119" fmla="*/ 398721 w 2333846"/>
                <a:gd name="connsiteY119" fmla="*/ 1185531 h 1860222"/>
                <a:gd name="connsiteX120" fmla="*/ 417328 w 2333846"/>
                <a:gd name="connsiteY120" fmla="*/ 1206796 h 1860222"/>
                <a:gd name="connsiteX121" fmla="*/ 425302 w 2333846"/>
                <a:gd name="connsiteY121" fmla="*/ 1212112 h 1860222"/>
                <a:gd name="connsiteX122" fmla="*/ 438593 w 2333846"/>
                <a:gd name="connsiteY122" fmla="*/ 1228061 h 1860222"/>
                <a:gd name="connsiteX123" fmla="*/ 454542 w 2333846"/>
                <a:gd name="connsiteY123" fmla="*/ 1241352 h 1860222"/>
                <a:gd name="connsiteX124" fmla="*/ 481123 w 2333846"/>
                <a:gd name="connsiteY124" fmla="*/ 1265275 h 1860222"/>
                <a:gd name="connsiteX125" fmla="*/ 515679 w 2333846"/>
                <a:gd name="connsiteY125" fmla="*/ 1281224 h 1860222"/>
                <a:gd name="connsiteX126" fmla="*/ 534286 w 2333846"/>
                <a:gd name="connsiteY126" fmla="*/ 1294514 h 1860222"/>
                <a:gd name="connsiteX127" fmla="*/ 547577 w 2333846"/>
                <a:gd name="connsiteY127" fmla="*/ 1305147 h 1860222"/>
                <a:gd name="connsiteX128" fmla="*/ 555551 w 2333846"/>
                <a:gd name="connsiteY128" fmla="*/ 1307805 h 1860222"/>
                <a:gd name="connsiteX129" fmla="*/ 579474 w 2333846"/>
                <a:gd name="connsiteY129" fmla="*/ 1323754 h 1860222"/>
                <a:gd name="connsiteX130" fmla="*/ 584791 w 2333846"/>
                <a:gd name="connsiteY130" fmla="*/ 1331728 h 1860222"/>
                <a:gd name="connsiteX131" fmla="*/ 611372 w 2333846"/>
                <a:gd name="connsiteY131" fmla="*/ 1345019 h 1860222"/>
                <a:gd name="connsiteX132" fmla="*/ 661877 w 2333846"/>
                <a:gd name="connsiteY132" fmla="*/ 1371600 h 1860222"/>
                <a:gd name="connsiteX133" fmla="*/ 683142 w 2333846"/>
                <a:gd name="connsiteY133" fmla="*/ 1384891 h 1860222"/>
                <a:gd name="connsiteX134" fmla="*/ 693774 w 2333846"/>
                <a:gd name="connsiteY134" fmla="*/ 1390207 h 1860222"/>
                <a:gd name="connsiteX135" fmla="*/ 707065 w 2333846"/>
                <a:gd name="connsiteY135" fmla="*/ 1398182 h 1860222"/>
                <a:gd name="connsiteX136" fmla="*/ 749595 w 2333846"/>
                <a:gd name="connsiteY136" fmla="*/ 1419447 h 1860222"/>
                <a:gd name="connsiteX137" fmla="*/ 765544 w 2333846"/>
                <a:gd name="connsiteY137" fmla="*/ 1424763 h 1860222"/>
                <a:gd name="connsiteX138" fmla="*/ 786809 w 2333846"/>
                <a:gd name="connsiteY138" fmla="*/ 1438054 h 1860222"/>
                <a:gd name="connsiteX139" fmla="*/ 805416 w 2333846"/>
                <a:gd name="connsiteY139" fmla="*/ 1446028 h 1860222"/>
                <a:gd name="connsiteX140" fmla="*/ 826681 w 2333846"/>
                <a:gd name="connsiteY140" fmla="*/ 1459319 h 1860222"/>
                <a:gd name="connsiteX141" fmla="*/ 853263 w 2333846"/>
                <a:gd name="connsiteY141" fmla="*/ 1472610 h 1860222"/>
                <a:gd name="connsiteX142" fmla="*/ 874528 w 2333846"/>
                <a:gd name="connsiteY142" fmla="*/ 1480584 h 1860222"/>
                <a:gd name="connsiteX143" fmla="*/ 890477 w 2333846"/>
                <a:gd name="connsiteY143" fmla="*/ 1491217 h 1860222"/>
                <a:gd name="connsiteX144" fmla="*/ 919716 w 2333846"/>
                <a:gd name="connsiteY144" fmla="*/ 1499191 h 1860222"/>
                <a:gd name="connsiteX145" fmla="*/ 951614 w 2333846"/>
                <a:gd name="connsiteY145" fmla="*/ 1515140 h 1860222"/>
                <a:gd name="connsiteX146" fmla="*/ 978195 w 2333846"/>
                <a:gd name="connsiteY146" fmla="*/ 1523114 h 1860222"/>
                <a:gd name="connsiteX147" fmla="*/ 1002118 w 2333846"/>
                <a:gd name="connsiteY147" fmla="*/ 1531089 h 1860222"/>
                <a:gd name="connsiteX148" fmla="*/ 1023384 w 2333846"/>
                <a:gd name="connsiteY148" fmla="*/ 1544379 h 1860222"/>
                <a:gd name="connsiteX149" fmla="*/ 1060597 w 2333846"/>
                <a:gd name="connsiteY149" fmla="*/ 1560328 h 1860222"/>
                <a:gd name="connsiteX150" fmla="*/ 1095153 w 2333846"/>
                <a:gd name="connsiteY150" fmla="*/ 1570961 h 1860222"/>
                <a:gd name="connsiteX151" fmla="*/ 1111102 w 2333846"/>
                <a:gd name="connsiteY151" fmla="*/ 1578935 h 1860222"/>
                <a:gd name="connsiteX152" fmla="*/ 1135025 w 2333846"/>
                <a:gd name="connsiteY152" fmla="*/ 1586910 h 1860222"/>
                <a:gd name="connsiteX153" fmla="*/ 1150974 w 2333846"/>
                <a:gd name="connsiteY153" fmla="*/ 1597542 h 1860222"/>
                <a:gd name="connsiteX154" fmla="*/ 1153632 w 2333846"/>
                <a:gd name="connsiteY154" fmla="*/ 1605517 h 1860222"/>
                <a:gd name="connsiteX155" fmla="*/ 1156291 w 2333846"/>
                <a:gd name="connsiteY155" fmla="*/ 1616149 h 1860222"/>
                <a:gd name="connsiteX156" fmla="*/ 1164265 w 2333846"/>
                <a:gd name="connsiteY156" fmla="*/ 1626782 h 1860222"/>
                <a:gd name="connsiteX157" fmla="*/ 1177556 w 2333846"/>
                <a:gd name="connsiteY157" fmla="*/ 1640072 h 1860222"/>
                <a:gd name="connsiteX158" fmla="*/ 1193504 w 2333846"/>
                <a:gd name="connsiteY158" fmla="*/ 1656021 h 1860222"/>
                <a:gd name="connsiteX159" fmla="*/ 1201479 w 2333846"/>
                <a:gd name="connsiteY159" fmla="*/ 1663996 h 1860222"/>
                <a:gd name="connsiteX160" fmla="*/ 1206795 w 2333846"/>
                <a:gd name="connsiteY160" fmla="*/ 1674628 h 1860222"/>
                <a:gd name="connsiteX161" fmla="*/ 1225402 w 2333846"/>
                <a:gd name="connsiteY161" fmla="*/ 1685261 h 1860222"/>
                <a:gd name="connsiteX162" fmla="*/ 1236035 w 2333846"/>
                <a:gd name="connsiteY162" fmla="*/ 1693235 h 1860222"/>
                <a:gd name="connsiteX163" fmla="*/ 1254642 w 2333846"/>
                <a:gd name="connsiteY163" fmla="*/ 1698552 h 1860222"/>
                <a:gd name="connsiteX164" fmla="*/ 1281223 w 2333846"/>
                <a:gd name="connsiteY164" fmla="*/ 1709184 h 1860222"/>
                <a:gd name="connsiteX165" fmla="*/ 1294514 w 2333846"/>
                <a:gd name="connsiteY165" fmla="*/ 1714500 h 1860222"/>
                <a:gd name="connsiteX166" fmla="*/ 1323753 w 2333846"/>
                <a:gd name="connsiteY166" fmla="*/ 1730449 h 1860222"/>
                <a:gd name="connsiteX167" fmla="*/ 1329070 w 2333846"/>
                <a:gd name="connsiteY167" fmla="*/ 1735765 h 1860222"/>
                <a:gd name="connsiteX168" fmla="*/ 1355651 w 2333846"/>
                <a:gd name="connsiteY168" fmla="*/ 1746398 h 1860222"/>
                <a:gd name="connsiteX169" fmla="*/ 1368942 w 2333846"/>
                <a:gd name="connsiteY169" fmla="*/ 1754372 h 1860222"/>
                <a:gd name="connsiteX170" fmla="*/ 1400839 w 2333846"/>
                <a:gd name="connsiteY170" fmla="*/ 1767663 h 1860222"/>
                <a:gd name="connsiteX171" fmla="*/ 1414130 w 2333846"/>
                <a:gd name="connsiteY171" fmla="*/ 1780954 h 1860222"/>
                <a:gd name="connsiteX172" fmla="*/ 1424763 w 2333846"/>
                <a:gd name="connsiteY172" fmla="*/ 1786270 h 1860222"/>
                <a:gd name="connsiteX173" fmla="*/ 1459318 w 2333846"/>
                <a:gd name="connsiteY173" fmla="*/ 1812852 h 1860222"/>
                <a:gd name="connsiteX174" fmla="*/ 1485900 w 2333846"/>
                <a:gd name="connsiteY174" fmla="*/ 1828800 h 1860222"/>
                <a:gd name="connsiteX175" fmla="*/ 1504507 w 2333846"/>
                <a:gd name="connsiteY175" fmla="*/ 1831459 h 1860222"/>
                <a:gd name="connsiteX176" fmla="*/ 1517797 w 2333846"/>
                <a:gd name="connsiteY176" fmla="*/ 1836775 h 1860222"/>
                <a:gd name="connsiteX177" fmla="*/ 1576277 w 2333846"/>
                <a:gd name="connsiteY177" fmla="*/ 1844749 h 1860222"/>
                <a:gd name="connsiteX178" fmla="*/ 1711842 w 2333846"/>
                <a:gd name="connsiteY178" fmla="*/ 1842091 h 1860222"/>
                <a:gd name="connsiteX179" fmla="*/ 1725132 w 2333846"/>
                <a:gd name="connsiteY179" fmla="*/ 1826142 h 1860222"/>
                <a:gd name="connsiteX180" fmla="*/ 1759688 w 2333846"/>
                <a:gd name="connsiteY180" fmla="*/ 1820826 h 1860222"/>
                <a:gd name="connsiteX181" fmla="*/ 1778295 w 2333846"/>
                <a:gd name="connsiteY181" fmla="*/ 1815510 h 1860222"/>
                <a:gd name="connsiteX182" fmla="*/ 1770321 w 2333846"/>
                <a:gd name="connsiteY182" fmla="*/ 1818168 h 1860222"/>
                <a:gd name="connsiteX183" fmla="*/ 1807535 w 2333846"/>
                <a:gd name="connsiteY183" fmla="*/ 1812852 h 1860222"/>
                <a:gd name="connsiteX184" fmla="*/ 1834116 w 2333846"/>
                <a:gd name="connsiteY184" fmla="*/ 1796903 h 1860222"/>
                <a:gd name="connsiteX185" fmla="*/ 1855381 w 2333846"/>
                <a:gd name="connsiteY185" fmla="*/ 1786270 h 1860222"/>
                <a:gd name="connsiteX186" fmla="*/ 1863356 w 2333846"/>
                <a:gd name="connsiteY186" fmla="*/ 1780954 h 1860222"/>
                <a:gd name="connsiteX187" fmla="*/ 1871330 w 2333846"/>
                <a:gd name="connsiteY187" fmla="*/ 1770321 h 1860222"/>
                <a:gd name="connsiteX188" fmla="*/ 1924493 w 2333846"/>
                <a:gd name="connsiteY188" fmla="*/ 1754372 h 1860222"/>
                <a:gd name="connsiteX189" fmla="*/ 1943100 w 2333846"/>
                <a:gd name="connsiteY189" fmla="*/ 1743740 h 1860222"/>
                <a:gd name="connsiteX190" fmla="*/ 1953732 w 2333846"/>
                <a:gd name="connsiteY190" fmla="*/ 1733107 h 1860222"/>
                <a:gd name="connsiteX191" fmla="*/ 1967023 w 2333846"/>
                <a:gd name="connsiteY191" fmla="*/ 1722475 h 1860222"/>
                <a:gd name="connsiteX192" fmla="*/ 1985630 w 2333846"/>
                <a:gd name="connsiteY192" fmla="*/ 1695893 h 1860222"/>
                <a:gd name="connsiteX193" fmla="*/ 1998921 w 2333846"/>
                <a:gd name="connsiteY193" fmla="*/ 1679945 h 1860222"/>
                <a:gd name="connsiteX194" fmla="*/ 2022844 w 2333846"/>
                <a:gd name="connsiteY194" fmla="*/ 1663996 h 1860222"/>
                <a:gd name="connsiteX195" fmla="*/ 2028160 w 2333846"/>
                <a:gd name="connsiteY195" fmla="*/ 1658679 h 1860222"/>
                <a:gd name="connsiteX196" fmla="*/ 2038793 w 2333846"/>
                <a:gd name="connsiteY196" fmla="*/ 1653363 h 1860222"/>
                <a:gd name="connsiteX197" fmla="*/ 2044109 w 2333846"/>
                <a:gd name="connsiteY197" fmla="*/ 1642731 h 1860222"/>
                <a:gd name="connsiteX198" fmla="*/ 2057400 w 2333846"/>
                <a:gd name="connsiteY198" fmla="*/ 1634756 h 1860222"/>
                <a:gd name="connsiteX199" fmla="*/ 2078665 w 2333846"/>
                <a:gd name="connsiteY199" fmla="*/ 1621465 h 1860222"/>
                <a:gd name="connsiteX200" fmla="*/ 2091956 w 2333846"/>
                <a:gd name="connsiteY200" fmla="*/ 1610833 h 1860222"/>
                <a:gd name="connsiteX201" fmla="*/ 2099930 w 2333846"/>
                <a:gd name="connsiteY201" fmla="*/ 1605517 h 1860222"/>
                <a:gd name="connsiteX202" fmla="*/ 2105246 w 2333846"/>
                <a:gd name="connsiteY202" fmla="*/ 1594884 h 1860222"/>
                <a:gd name="connsiteX203" fmla="*/ 2113221 w 2333846"/>
                <a:gd name="connsiteY203" fmla="*/ 1589568 h 1860222"/>
                <a:gd name="connsiteX204" fmla="*/ 2142460 w 2333846"/>
                <a:gd name="connsiteY204" fmla="*/ 1565645 h 1860222"/>
                <a:gd name="connsiteX205" fmla="*/ 2155751 w 2333846"/>
                <a:gd name="connsiteY205" fmla="*/ 1552354 h 1860222"/>
                <a:gd name="connsiteX206" fmla="*/ 2163725 w 2333846"/>
                <a:gd name="connsiteY206" fmla="*/ 1539063 h 1860222"/>
                <a:gd name="connsiteX207" fmla="*/ 2179674 w 2333846"/>
                <a:gd name="connsiteY207" fmla="*/ 1528431 h 1860222"/>
                <a:gd name="connsiteX208" fmla="*/ 2200939 w 2333846"/>
                <a:gd name="connsiteY208" fmla="*/ 1496533 h 1860222"/>
                <a:gd name="connsiteX209" fmla="*/ 2216888 w 2333846"/>
                <a:gd name="connsiteY209" fmla="*/ 1483242 h 1860222"/>
                <a:gd name="connsiteX210" fmla="*/ 2222204 w 2333846"/>
                <a:gd name="connsiteY210" fmla="*/ 1472610 h 1860222"/>
                <a:gd name="connsiteX211" fmla="*/ 2238153 w 2333846"/>
                <a:gd name="connsiteY211" fmla="*/ 1451345 h 1860222"/>
                <a:gd name="connsiteX212" fmla="*/ 2270051 w 2333846"/>
                <a:gd name="connsiteY212" fmla="*/ 1416789 h 1860222"/>
                <a:gd name="connsiteX213" fmla="*/ 2283342 w 2333846"/>
                <a:gd name="connsiteY213" fmla="*/ 1390207 h 1860222"/>
                <a:gd name="connsiteX214" fmla="*/ 2299291 w 2333846"/>
                <a:gd name="connsiteY214" fmla="*/ 1360968 h 1860222"/>
                <a:gd name="connsiteX215" fmla="*/ 2315239 w 2333846"/>
                <a:gd name="connsiteY215" fmla="*/ 1331728 h 1860222"/>
                <a:gd name="connsiteX216" fmla="*/ 2317897 w 2333846"/>
                <a:gd name="connsiteY216" fmla="*/ 1315779 h 1860222"/>
                <a:gd name="connsiteX217" fmla="*/ 2320556 w 2333846"/>
                <a:gd name="connsiteY217" fmla="*/ 1307805 h 1860222"/>
                <a:gd name="connsiteX218" fmla="*/ 2325872 w 2333846"/>
                <a:gd name="connsiteY218" fmla="*/ 1273249 h 1860222"/>
                <a:gd name="connsiteX219" fmla="*/ 2333846 w 2333846"/>
                <a:gd name="connsiteY219" fmla="*/ 1089838 h 1860222"/>
                <a:gd name="connsiteX220" fmla="*/ 2328530 w 2333846"/>
                <a:gd name="connsiteY220" fmla="*/ 930349 h 1860222"/>
                <a:gd name="connsiteX221" fmla="*/ 2323214 w 2333846"/>
                <a:gd name="connsiteY221" fmla="*/ 911742 h 1860222"/>
                <a:gd name="connsiteX222" fmla="*/ 2307265 w 2333846"/>
                <a:gd name="connsiteY222" fmla="*/ 861238 h 1860222"/>
                <a:gd name="connsiteX223" fmla="*/ 2299291 w 2333846"/>
                <a:gd name="connsiteY223" fmla="*/ 810733 h 1860222"/>
                <a:gd name="connsiteX224" fmla="*/ 2288658 w 2333846"/>
                <a:gd name="connsiteY224" fmla="*/ 786810 h 1860222"/>
                <a:gd name="connsiteX225" fmla="*/ 2283342 w 2333846"/>
                <a:gd name="connsiteY225" fmla="*/ 773519 h 1860222"/>
                <a:gd name="connsiteX226" fmla="*/ 2278025 w 2333846"/>
                <a:gd name="connsiteY226" fmla="*/ 757570 h 1860222"/>
                <a:gd name="connsiteX227" fmla="*/ 2267393 w 2333846"/>
                <a:gd name="connsiteY227" fmla="*/ 738963 h 1860222"/>
                <a:gd name="connsiteX228" fmla="*/ 2270051 w 2333846"/>
                <a:gd name="connsiteY228" fmla="*/ 701749 h 1860222"/>
                <a:gd name="connsiteX0" fmla="*/ 2270051 w 2333846"/>
                <a:gd name="connsiteY0" fmla="*/ 701749 h 1860222"/>
                <a:gd name="connsiteX1" fmla="*/ 2254102 w 2333846"/>
                <a:gd name="connsiteY1" fmla="*/ 648586 h 1860222"/>
                <a:gd name="connsiteX2" fmla="*/ 2243470 w 2333846"/>
                <a:gd name="connsiteY2" fmla="*/ 629979 h 1860222"/>
                <a:gd name="connsiteX3" fmla="*/ 2227521 w 2333846"/>
                <a:gd name="connsiteY3" fmla="*/ 608714 h 1860222"/>
                <a:gd name="connsiteX4" fmla="*/ 2219546 w 2333846"/>
                <a:gd name="connsiteY4" fmla="*/ 592765 h 1860222"/>
                <a:gd name="connsiteX5" fmla="*/ 2208914 w 2333846"/>
                <a:gd name="connsiteY5" fmla="*/ 579475 h 1860222"/>
                <a:gd name="connsiteX6" fmla="*/ 2198281 w 2333846"/>
                <a:gd name="connsiteY6" fmla="*/ 555552 h 1860222"/>
                <a:gd name="connsiteX7" fmla="*/ 2192965 w 2333846"/>
                <a:gd name="connsiteY7" fmla="*/ 544919 h 1860222"/>
                <a:gd name="connsiteX8" fmla="*/ 2187649 w 2333846"/>
                <a:gd name="connsiteY8" fmla="*/ 531628 h 1860222"/>
                <a:gd name="connsiteX9" fmla="*/ 2174358 w 2333846"/>
                <a:gd name="connsiteY9" fmla="*/ 515679 h 1860222"/>
                <a:gd name="connsiteX10" fmla="*/ 2161067 w 2333846"/>
                <a:gd name="connsiteY10" fmla="*/ 502389 h 1860222"/>
                <a:gd name="connsiteX11" fmla="*/ 2147777 w 2333846"/>
                <a:gd name="connsiteY11" fmla="*/ 483782 h 1860222"/>
                <a:gd name="connsiteX12" fmla="*/ 2142460 w 2333846"/>
                <a:gd name="connsiteY12" fmla="*/ 473149 h 1860222"/>
                <a:gd name="connsiteX13" fmla="*/ 2129170 w 2333846"/>
                <a:gd name="connsiteY13" fmla="*/ 465175 h 1860222"/>
                <a:gd name="connsiteX14" fmla="*/ 2118537 w 2333846"/>
                <a:gd name="connsiteY14" fmla="*/ 449226 h 1860222"/>
                <a:gd name="connsiteX15" fmla="*/ 2107904 w 2333846"/>
                <a:gd name="connsiteY15" fmla="*/ 427961 h 1860222"/>
                <a:gd name="connsiteX16" fmla="*/ 2099930 w 2333846"/>
                <a:gd name="connsiteY16" fmla="*/ 417328 h 1860222"/>
                <a:gd name="connsiteX17" fmla="*/ 2094614 w 2333846"/>
                <a:gd name="connsiteY17" fmla="*/ 409354 h 1860222"/>
                <a:gd name="connsiteX18" fmla="*/ 2083981 w 2333846"/>
                <a:gd name="connsiteY18" fmla="*/ 398721 h 1860222"/>
                <a:gd name="connsiteX19" fmla="*/ 2078665 w 2333846"/>
                <a:gd name="connsiteY19" fmla="*/ 380114 h 1860222"/>
                <a:gd name="connsiteX20" fmla="*/ 2052084 w 2333846"/>
                <a:gd name="connsiteY20" fmla="*/ 353533 h 1860222"/>
                <a:gd name="connsiteX21" fmla="*/ 2046767 w 2333846"/>
                <a:gd name="connsiteY21" fmla="*/ 348217 h 1860222"/>
                <a:gd name="connsiteX22" fmla="*/ 2036135 w 2333846"/>
                <a:gd name="connsiteY22" fmla="*/ 334926 h 1860222"/>
                <a:gd name="connsiteX23" fmla="*/ 2025502 w 2333846"/>
                <a:gd name="connsiteY23" fmla="*/ 326952 h 1860222"/>
                <a:gd name="connsiteX24" fmla="*/ 2006895 w 2333846"/>
                <a:gd name="connsiteY24" fmla="*/ 300370 h 1860222"/>
                <a:gd name="connsiteX25" fmla="*/ 1993604 w 2333846"/>
                <a:gd name="connsiteY25" fmla="*/ 289738 h 1860222"/>
                <a:gd name="connsiteX26" fmla="*/ 1980314 w 2333846"/>
                <a:gd name="connsiteY26" fmla="*/ 268472 h 1860222"/>
                <a:gd name="connsiteX27" fmla="*/ 1969681 w 2333846"/>
                <a:gd name="connsiteY27" fmla="*/ 263156 h 1860222"/>
                <a:gd name="connsiteX28" fmla="*/ 1948416 w 2333846"/>
                <a:gd name="connsiteY28" fmla="*/ 241891 h 1860222"/>
                <a:gd name="connsiteX29" fmla="*/ 1921835 w 2333846"/>
                <a:gd name="connsiteY29" fmla="*/ 228600 h 1860222"/>
                <a:gd name="connsiteX30" fmla="*/ 1916518 w 2333846"/>
                <a:gd name="connsiteY30" fmla="*/ 223284 h 1860222"/>
                <a:gd name="connsiteX31" fmla="*/ 1900570 w 2333846"/>
                <a:gd name="connsiteY31" fmla="*/ 217968 h 1860222"/>
                <a:gd name="connsiteX32" fmla="*/ 1889937 w 2333846"/>
                <a:gd name="connsiteY32" fmla="*/ 207335 h 1860222"/>
                <a:gd name="connsiteX33" fmla="*/ 1879304 w 2333846"/>
                <a:gd name="connsiteY33" fmla="*/ 202019 h 1860222"/>
                <a:gd name="connsiteX34" fmla="*/ 1831333 w 2333846"/>
                <a:gd name="connsiteY34" fmla="*/ 177220 h 1860222"/>
                <a:gd name="connsiteX35" fmla="*/ 1754497 w 2333846"/>
                <a:gd name="connsiteY35" fmla="*/ 139504 h 1860222"/>
                <a:gd name="connsiteX36" fmla="*/ 1682602 w 2333846"/>
                <a:gd name="connsiteY36" fmla="*/ 79745 h 1860222"/>
                <a:gd name="connsiteX37" fmla="*/ 1656021 w 2333846"/>
                <a:gd name="connsiteY37" fmla="*/ 74428 h 1860222"/>
                <a:gd name="connsiteX38" fmla="*/ 1634756 w 2333846"/>
                <a:gd name="connsiteY38" fmla="*/ 69112 h 1860222"/>
                <a:gd name="connsiteX39" fmla="*/ 1621465 w 2333846"/>
                <a:gd name="connsiteY39" fmla="*/ 63796 h 1860222"/>
                <a:gd name="connsiteX40" fmla="*/ 1562986 w 2333846"/>
                <a:gd name="connsiteY40" fmla="*/ 58479 h 1860222"/>
                <a:gd name="connsiteX41" fmla="*/ 1512481 w 2333846"/>
                <a:gd name="connsiteY41" fmla="*/ 42531 h 1860222"/>
                <a:gd name="connsiteX42" fmla="*/ 1496532 w 2333846"/>
                <a:gd name="connsiteY42" fmla="*/ 34556 h 1860222"/>
                <a:gd name="connsiteX43" fmla="*/ 1480584 w 2333846"/>
                <a:gd name="connsiteY43" fmla="*/ 18607 h 1860222"/>
                <a:gd name="connsiteX44" fmla="*/ 1469951 w 2333846"/>
                <a:gd name="connsiteY44" fmla="*/ 15949 h 1860222"/>
                <a:gd name="connsiteX45" fmla="*/ 1438053 w 2333846"/>
                <a:gd name="connsiteY45" fmla="*/ 5317 h 1860222"/>
                <a:gd name="connsiteX46" fmla="*/ 1414130 w 2333846"/>
                <a:gd name="connsiteY46" fmla="*/ 0 h 1860222"/>
                <a:gd name="connsiteX47" fmla="*/ 1246667 w 2333846"/>
                <a:gd name="connsiteY47" fmla="*/ 5317 h 1860222"/>
                <a:gd name="connsiteX48" fmla="*/ 1238693 w 2333846"/>
                <a:gd name="connsiteY48" fmla="*/ 7975 h 1860222"/>
                <a:gd name="connsiteX49" fmla="*/ 1225402 w 2333846"/>
                <a:gd name="connsiteY49" fmla="*/ 13291 h 1860222"/>
                <a:gd name="connsiteX50" fmla="*/ 1190846 w 2333846"/>
                <a:gd name="connsiteY50" fmla="*/ 21265 h 1860222"/>
                <a:gd name="connsiteX51" fmla="*/ 1143000 w 2333846"/>
                <a:gd name="connsiteY51" fmla="*/ 29240 h 1860222"/>
                <a:gd name="connsiteX52" fmla="*/ 1116418 w 2333846"/>
                <a:gd name="connsiteY52" fmla="*/ 34556 h 1860222"/>
                <a:gd name="connsiteX53" fmla="*/ 1100470 w 2333846"/>
                <a:gd name="connsiteY53" fmla="*/ 37214 h 1860222"/>
                <a:gd name="connsiteX54" fmla="*/ 1092495 w 2333846"/>
                <a:gd name="connsiteY54" fmla="*/ 39872 h 1860222"/>
                <a:gd name="connsiteX55" fmla="*/ 1079204 w 2333846"/>
                <a:gd name="connsiteY55" fmla="*/ 42531 h 1860222"/>
                <a:gd name="connsiteX56" fmla="*/ 1049965 w 2333846"/>
                <a:gd name="connsiteY56" fmla="*/ 53163 h 1860222"/>
                <a:gd name="connsiteX57" fmla="*/ 1026042 w 2333846"/>
                <a:gd name="connsiteY57" fmla="*/ 61138 h 1860222"/>
                <a:gd name="connsiteX58" fmla="*/ 1010093 w 2333846"/>
                <a:gd name="connsiteY58" fmla="*/ 66454 h 1860222"/>
                <a:gd name="connsiteX59" fmla="*/ 988828 w 2333846"/>
                <a:gd name="connsiteY59" fmla="*/ 74428 h 1860222"/>
                <a:gd name="connsiteX60" fmla="*/ 972879 w 2333846"/>
                <a:gd name="connsiteY60" fmla="*/ 82403 h 1860222"/>
                <a:gd name="connsiteX61" fmla="*/ 935665 w 2333846"/>
                <a:gd name="connsiteY61" fmla="*/ 93035 h 1860222"/>
                <a:gd name="connsiteX62" fmla="*/ 919716 w 2333846"/>
                <a:gd name="connsiteY62" fmla="*/ 98352 h 1860222"/>
                <a:gd name="connsiteX63" fmla="*/ 911742 w 2333846"/>
                <a:gd name="connsiteY63" fmla="*/ 103668 h 1860222"/>
                <a:gd name="connsiteX64" fmla="*/ 887818 w 2333846"/>
                <a:gd name="connsiteY64" fmla="*/ 108984 h 1860222"/>
                <a:gd name="connsiteX65" fmla="*/ 866553 w 2333846"/>
                <a:gd name="connsiteY65" fmla="*/ 116959 h 1860222"/>
                <a:gd name="connsiteX66" fmla="*/ 831997 w 2333846"/>
                <a:gd name="connsiteY66" fmla="*/ 124933 h 1860222"/>
                <a:gd name="connsiteX67" fmla="*/ 813391 w 2333846"/>
                <a:gd name="connsiteY67" fmla="*/ 130249 h 1860222"/>
                <a:gd name="connsiteX68" fmla="*/ 797442 w 2333846"/>
                <a:gd name="connsiteY68" fmla="*/ 138224 h 1860222"/>
                <a:gd name="connsiteX69" fmla="*/ 778835 w 2333846"/>
                <a:gd name="connsiteY69" fmla="*/ 140882 h 1860222"/>
                <a:gd name="connsiteX70" fmla="*/ 765544 w 2333846"/>
                <a:gd name="connsiteY70" fmla="*/ 143540 h 1860222"/>
                <a:gd name="connsiteX71" fmla="*/ 741621 w 2333846"/>
                <a:gd name="connsiteY71" fmla="*/ 154172 h 1860222"/>
                <a:gd name="connsiteX72" fmla="*/ 709723 w 2333846"/>
                <a:gd name="connsiteY72" fmla="*/ 170121 h 1860222"/>
                <a:gd name="connsiteX73" fmla="*/ 696432 w 2333846"/>
                <a:gd name="connsiteY73" fmla="*/ 175438 h 1860222"/>
                <a:gd name="connsiteX74" fmla="*/ 688458 w 2333846"/>
                <a:gd name="connsiteY74" fmla="*/ 180754 h 1860222"/>
                <a:gd name="connsiteX75" fmla="*/ 653902 w 2333846"/>
                <a:gd name="connsiteY75" fmla="*/ 194045 h 1860222"/>
                <a:gd name="connsiteX76" fmla="*/ 627321 w 2333846"/>
                <a:gd name="connsiteY76" fmla="*/ 204677 h 1860222"/>
                <a:gd name="connsiteX77" fmla="*/ 616688 w 2333846"/>
                <a:gd name="connsiteY77" fmla="*/ 209993 h 1860222"/>
                <a:gd name="connsiteX78" fmla="*/ 590107 w 2333846"/>
                <a:gd name="connsiteY78" fmla="*/ 215310 h 1860222"/>
                <a:gd name="connsiteX79" fmla="*/ 547577 w 2333846"/>
                <a:gd name="connsiteY79" fmla="*/ 228600 h 1860222"/>
                <a:gd name="connsiteX80" fmla="*/ 528970 w 2333846"/>
                <a:gd name="connsiteY80" fmla="*/ 233917 h 1860222"/>
                <a:gd name="connsiteX81" fmla="*/ 510363 w 2333846"/>
                <a:gd name="connsiteY81" fmla="*/ 241891 h 1860222"/>
                <a:gd name="connsiteX82" fmla="*/ 494414 w 2333846"/>
                <a:gd name="connsiteY82" fmla="*/ 252524 h 1860222"/>
                <a:gd name="connsiteX83" fmla="*/ 475807 w 2333846"/>
                <a:gd name="connsiteY83" fmla="*/ 257840 h 1860222"/>
                <a:gd name="connsiteX84" fmla="*/ 446567 w 2333846"/>
                <a:gd name="connsiteY84" fmla="*/ 273789 h 1860222"/>
                <a:gd name="connsiteX85" fmla="*/ 425302 w 2333846"/>
                <a:gd name="connsiteY85" fmla="*/ 281763 h 1860222"/>
                <a:gd name="connsiteX86" fmla="*/ 412011 w 2333846"/>
                <a:gd name="connsiteY86" fmla="*/ 289738 h 1860222"/>
                <a:gd name="connsiteX87" fmla="*/ 396063 w 2333846"/>
                <a:gd name="connsiteY87" fmla="*/ 297712 h 1860222"/>
                <a:gd name="connsiteX88" fmla="*/ 366823 w 2333846"/>
                <a:gd name="connsiteY88" fmla="*/ 316319 h 1860222"/>
                <a:gd name="connsiteX89" fmla="*/ 356191 w 2333846"/>
                <a:gd name="connsiteY89" fmla="*/ 321635 h 1860222"/>
                <a:gd name="connsiteX90" fmla="*/ 340242 w 2333846"/>
                <a:gd name="connsiteY90" fmla="*/ 332268 h 1860222"/>
                <a:gd name="connsiteX91" fmla="*/ 326951 w 2333846"/>
                <a:gd name="connsiteY91" fmla="*/ 340242 h 1860222"/>
                <a:gd name="connsiteX92" fmla="*/ 287079 w 2333846"/>
                <a:gd name="connsiteY92" fmla="*/ 382772 h 1860222"/>
                <a:gd name="connsiteX93" fmla="*/ 271130 w 2333846"/>
                <a:gd name="connsiteY93" fmla="*/ 396063 h 1860222"/>
                <a:gd name="connsiteX94" fmla="*/ 209392 w 2333846"/>
                <a:gd name="connsiteY94" fmla="*/ 488155 h 1860222"/>
                <a:gd name="connsiteX95" fmla="*/ 159288 w 2333846"/>
                <a:gd name="connsiteY95" fmla="*/ 572872 h 1860222"/>
                <a:gd name="connsiteX96" fmla="*/ 126847 w 2333846"/>
                <a:gd name="connsiteY96" fmla="*/ 650959 h 1860222"/>
                <a:gd name="connsiteX97" fmla="*/ 94093 w 2333846"/>
                <a:gd name="connsiteY97" fmla="*/ 733875 h 1860222"/>
                <a:gd name="connsiteX98" fmla="*/ 63452 w 2333846"/>
                <a:gd name="connsiteY98" fmla="*/ 785523 h 1860222"/>
                <a:gd name="connsiteX99" fmla="*/ 27439 w 2333846"/>
                <a:gd name="connsiteY99" fmla="*/ 820965 h 1860222"/>
                <a:gd name="connsiteX100" fmla="*/ 0 w 2333846"/>
                <a:gd name="connsiteY100" fmla="*/ 861238 h 1860222"/>
                <a:gd name="connsiteX101" fmla="*/ 26581 w 2333846"/>
                <a:gd name="connsiteY101" fmla="*/ 890477 h 1860222"/>
                <a:gd name="connsiteX102" fmla="*/ 42530 w 2333846"/>
                <a:gd name="connsiteY102" fmla="*/ 901110 h 1860222"/>
                <a:gd name="connsiteX103" fmla="*/ 55821 w 2333846"/>
                <a:gd name="connsiteY103" fmla="*/ 914400 h 1860222"/>
                <a:gd name="connsiteX104" fmla="*/ 69111 w 2333846"/>
                <a:gd name="connsiteY104" fmla="*/ 922375 h 1860222"/>
                <a:gd name="connsiteX105" fmla="*/ 77086 w 2333846"/>
                <a:gd name="connsiteY105" fmla="*/ 930349 h 1860222"/>
                <a:gd name="connsiteX106" fmla="*/ 93035 w 2333846"/>
                <a:gd name="connsiteY106" fmla="*/ 940982 h 1860222"/>
                <a:gd name="connsiteX107" fmla="*/ 140881 w 2333846"/>
                <a:gd name="connsiteY107" fmla="*/ 986170 h 1860222"/>
                <a:gd name="connsiteX108" fmla="*/ 191386 w 2333846"/>
                <a:gd name="connsiteY108" fmla="*/ 1002119 h 1860222"/>
                <a:gd name="connsiteX109" fmla="*/ 204677 w 2333846"/>
                <a:gd name="connsiteY109" fmla="*/ 1015410 h 1860222"/>
                <a:gd name="connsiteX110" fmla="*/ 241891 w 2333846"/>
                <a:gd name="connsiteY110" fmla="*/ 1036675 h 1860222"/>
                <a:gd name="connsiteX111" fmla="*/ 252523 w 2333846"/>
                <a:gd name="connsiteY111" fmla="*/ 1047307 h 1860222"/>
                <a:gd name="connsiteX112" fmla="*/ 271130 w 2333846"/>
                <a:gd name="connsiteY112" fmla="*/ 1068572 h 1860222"/>
                <a:gd name="connsiteX113" fmla="*/ 305686 w 2333846"/>
                <a:gd name="connsiteY113" fmla="*/ 1100470 h 1860222"/>
                <a:gd name="connsiteX114" fmla="*/ 316318 w 2333846"/>
                <a:gd name="connsiteY114" fmla="*/ 1111103 h 1860222"/>
                <a:gd name="connsiteX115" fmla="*/ 324293 w 2333846"/>
                <a:gd name="connsiteY115" fmla="*/ 1121735 h 1860222"/>
                <a:gd name="connsiteX116" fmla="*/ 337584 w 2333846"/>
                <a:gd name="connsiteY116" fmla="*/ 1132368 h 1860222"/>
                <a:gd name="connsiteX117" fmla="*/ 353532 w 2333846"/>
                <a:gd name="connsiteY117" fmla="*/ 1148317 h 1860222"/>
                <a:gd name="connsiteX118" fmla="*/ 366823 w 2333846"/>
                <a:gd name="connsiteY118" fmla="*/ 1161607 h 1860222"/>
                <a:gd name="connsiteX119" fmla="*/ 398721 w 2333846"/>
                <a:gd name="connsiteY119" fmla="*/ 1185531 h 1860222"/>
                <a:gd name="connsiteX120" fmla="*/ 417328 w 2333846"/>
                <a:gd name="connsiteY120" fmla="*/ 1206796 h 1860222"/>
                <a:gd name="connsiteX121" fmla="*/ 425302 w 2333846"/>
                <a:gd name="connsiteY121" fmla="*/ 1212112 h 1860222"/>
                <a:gd name="connsiteX122" fmla="*/ 438593 w 2333846"/>
                <a:gd name="connsiteY122" fmla="*/ 1228061 h 1860222"/>
                <a:gd name="connsiteX123" fmla="*/ 454542 w 2333846"/>
                <a:gd name="connsiteY123" fmla="*/ 1241352 h 1860222"/>
                <a:gd name="connsiteX124" fmla="*/ 481123 w 2333846"/>
                <a:gd name="connsiteY124" fmla="*/ 1265275 h 1860222"/>
                <a:gd name="connsiteX125" fmla="*/ 515679 w 2333846"/>
                <a:gd name="connsiteY125" fmla="*/ 1281224 h 1860222"/>
                <a:gd name="connsiteX126" fmla="*/ 534286 w 2333846"/>
                <a:gd name="connsiteY126" fmla="*/ 1294514 h 1860222"/>
                <a:gd name="connsiteX127" fmla="*/ 547577 w 2333846"/>
                <a:gd name="connsiteY127" fmla="*/ 1305147 h 1860222"/>
                <a:gd name="connsiteX128" fmla="*/ 555551 w 2333846"/>
                <a:gd name="connsiteY128" fmla="*/ 1307805 h 1860222"/>
                <a:gd name="connsiteX129" fmla="*/ 579474 w 2333846"/>
                <a:gd name="connsiteY129" fmla="*/ 1323754 h 1860222"/>
                <a:gd name="connsiteX130" fmla="*/ 584791 w 2333846"/>
                <a:gd name="connsiteY130" fmla="*/ 1331728 h 1860222"/>
                <a:gd name="connsiteX131" fmla="*/ 611372 w 2333846"/>
                <a:gd name="connsiteY131" fmla="*/ 1345019 h 1860222"/>
                <a:gd name="connsiteX132" fmla="*/ 661877 w 2333846"/>
                <a:gd name="connsiteY132" fmla="*/ 1371600 h 1860222"/>
                <a:gd name="connsiteX133" fmla="*/ 683142 w 2333846"/>
                <a:gd name="connsiteY133" fmla="*/ 1384891 h 1860222"/>
                <a:gd name="connsiteX134" fmla="*/ 693774 w 2333846"/>
                <a:gd name="connsiteY134" fmla="*/ 1390207 h 1860222"/>
                <a:gd name="connsiteX135" fmla="*/ 707065 w 2333846"/>
                <a:gd name="connsiteY135" fmla="*/ 1398182 h 1860222"/>
                <a:gd name="connsiteX136" fmla="*/ 749595 w 2333846"/>
                <a:gd name="connsiteY136" fmla="*/ 1419447 h 1860222"/>
                <a:gd name="connsiteX137" fmla="*/ 765544 w 2333846"/>
                <a:gd name="connsiteY137" fmla="*/ 1424763 h 1860222"/>
                <a:gd name="connsiteX138" fmla="*/ 786809 w 2333846"/>
                <a:gd name="connsiteY138" fmla="*/ 1438054 h 1860222"/>
                <a:gd name="connsiteX139" fmla="*/ 805416 w 2333846"/>
                <a:gd name="connsiteY139" fmla="*/ 1446028 h 1860222"/>
                <a:gd name="connsiteX140" fmla="*/ 826681 w 2333846"/>
                <a:gd name="connsiteY140" fmla="*/ 1459319 h 1860222"/>
                <a:gd name="connsiteX141" fmla="*/ 853263 w 2333846"/>
                <a:gd name="connsiteY141" fmla="*/ 1472610 h 1860222"/>
                <a:gd name="connsiteX142" fmla="*/ 874528 w 2333846"/>
                <a:gd name="connsiteY142" fmla="*/ 1480584 h 1860222"/>
                <a:gd name="connsiteX143" fmla="*/ 890477 w 2333846"/>
                <a:gd name="connsiteY143" fmla="*/ 1491217 h 1860222"/>
                <a:gd name="connsiteX144" fmla="*/ 919716 w 2333846"/>
                <a:gd name="connsiteY144" fmla="*/ 1499191 h 1860222"/>
                <a:gd name="connsiteX145" fmla="*/ 951614 w 2333846"/>
                <a:gd name="connsiteY145" fmla="*/ 1515140 h 1860222"/>
                <a:gd name="connsiteX146" fmla="*/ 978195 w 2333846"/>
                <a:gd name="connsiteY146" fmla="*/ 1523114 h 1860222"/>
                <a:gd name="connsiteX147" fmla="*/ 1002118 w 2333846"/>
                <a:gd name="connsiteY147" fmla="*/ 1531089 h 1860222"/>
                <a:gd name="connsiteX148" fmla="*/ 1023384 w 2333846"/>
                <a:gd name="connsiteY148" fmla="*/ 1544379 h 1860222"/>
                <a:gd name="connsiteX149" fmla="*/ 1060597 w 2333846"/>
                <a:gd name="connsiteY149" fmla="*/ 1560328 h 1860222"/>
                <a:gd name="connsiteX150" fmla="*/ 1095153 w 2333846"/>
                <a:gd name="connsiteY150" fmla="*/ 1570961 h 1860222"/>
                <a:gd name="connsiteX151" fmla="*/ 1111102 w 2333846"/>
                <a:gd name="connsiteY151" fmla="*/ 1578935 h 1860222"/>
                <a:gd name="connsiteX152" fmla="*/ 1135025 w 2333846"/>
                <a:gd name="connsiteY152" fmla="*/ 1586910 h 1860222"/>
                <a:gd name="connsiteX153" fmla="*/ 1150974 w 2333846"/>
                <a:gd name="connsiteY153" fmla="*/ 1597542 h 1860222"/>
                <a:gd name="connsiteX154" fmla="*/ 1153632 w 2333846"/>
                <a:gd name="connsiteY154" fmla="*/ 1605517 h 1860222"/>
                <a:gd name="connsiteX155" fmla="*/ 1156291 w 2333846"/>
                <a:gd name="connsiteY155" fmla="*/ 1616149 h 1860222"/>
                <a:gd name="connsiteX156" fmla="*/ 1164265 w 2333846"/>
                <a:gd name="connsiteY156" fmla="*/ 1626782 h 1860222"/>
                <a:gd name="connsiteX157" fmla="*/ 1177556 w 2333846"/>
                <a:gd name="connsiteY157" fmla="*/ 1640072 h 1860222"/>
                <a:gd name="connsiteX158" fmla="*/ 1193504 w 2333846"/>
                <a:gd name="connsiteY158" fmla="*/ 1656021 h 1860222"/>
                <a:gd name="connsiteX159" fmla="*/ 1201479 w 2333846"/>
                <a:gd name="connsiteY159" fmla="*/ 1663996 h 1860222"/>
                <a:gd name="connsiteX160" fmla="*/ 1206795 w 2333846"/>
                <a:gd name="connsiteY160" fmla="*/ 1674628 h 1860222"/>
                <a:gd name="connsiteX161" fmla="*/ 1225402 w 2333846"/>
                <a:gd name="connsiteY161" fmla="*/ 1685261 h 1860222"/>
                <a:gd name="connsiteX162" fmla="*/ 1236035 w 2333846"/>
                <a:gd name="connsiteY162" fmla="*/ 1693235 h 1860222"/>
                <a:gd name="connsiteX163" fmla="*/ 1254642 w 2333846"/>
                <a:gd name="connsiteY163" fmla="*/ 1698552 h 1860222"/>
                <a:gd name="connsiteX164" fmla="*/ 1281223 w 2333846"/>
                <a:gd name="connsiteY164" fmla="*/ 1709184 h 1860222"/>
                <a:gd name="connsiteX165" fmla="*/ 1294514 w 2333846"/>
                <a:gd name="connsiteY165" fmla="*/ 1714500 h 1860222"/>
                <a:gd name="connsiteX166" fmla="*/ 1323753 w 2333846"/>
                <a:gd name="connsiteY166" fmla="*/ 1730449 h 1860222"/>
                <a:gd name="connsiteX167" fmla="*/ 1329070 w 2333846"/>
                <a:gd name="connsiteY167" fmla="*/ 1735765 h 1860222"/>
                <a:gd name="connsiteX168" fmla="*/ 1355651 w 2333846"/>
                <a:gd name="connsiteY168" fmla="*/ 1746398 h 1860222"/>
                <a:gd name="connsiteX169" fmla="*/ 1368942 w 2333846"/>
                <a:gd name="connsiteY169" fmla="*/ 1754372 h 1860222"/>
                <a:gd name="connsiteX170" fmla="*/ 1400839 w 2333846"/>
                <a:gd name="connsiteY170" fmla="*/ 1767663 h 1860222"/>
                <a:gd name="connsiteX171" fmla="*/ 1414130 w 2333846"/>
                <a:gd name="connsiteY171" fmla="*/ 1780954 h 1860222"/>
                <a:gd name="connsiteX172" fmla="*/ 1424763 w 2333846"/>
                <a:gd name="connsiteY172" fmla="*/ 1786270 h 1860222"/>
                <a:gd name="connsiteX173" fmla="*/ 1459318 w 2333846"/>
                <a:gd name="connsiteY173" fmla="*/ 1812852 h 1860222"/>
                <a:gd name="connsiteX174" fmla="*/ 1485900 w 2333846"/>
                <a:gd name="connsiteY174" fmla="*/ 1828800 h 1860222"/>
                <a:gd name="connsiteX175" fmla="*/ 1504507 w 2333846"/>
                <a:gd name="connsiteY175" fmla="*/ 1831459 h 1860222"/>
                <a:gd name="connsiteX176" fmla="*/ 1517797 w 2333846"/>
                <a:gd name="connsiteY176" fmla="*/ 1836775 h 1860222"/>
                <a:gd name="connsiteX177" fmla="*/ 1576277 w 2333846"/>
                <a:gd name="connsiteY177" fmla="*/ 1844749 h 1860222"/>
                <a:gd name="connsiteX178" fmla="*/ 1711842 w 2333846"/>
                <a:gd name="connsiteY178" fmla="*/ 1842091 h 1860222"/>
                <a:gd name="connsiteX179" fmla="*/ 1725132 w 2333846"/>
                <a:gd name="connsiteY179" fmla="*/ 1826142 h 1860222"/>
                <a:gd name="connsiteX180" fmla="*/ 1759688 w 2333846"/>
                <a:gd name="connsiteY180" fmla="*/ 1820826 h 1860222"/>
                <a:gd name="connsiteX181" fmla="*/ 1778295 w 2333846"/>
                <a:gd name="connsiteY181" fmla="*/ 1815510 h 1860222"/>
                <a:gd name="connsiteX182" fmla="*/ 1770321 w 2333846"/>
                <a:gd name="connsiteY182" fmla="*/ 1818168 h 1860222"/>
                <a:gd name="connsiteX183" fmla="*/ 1807535 w 2333846"/>
                <a:gd name="connsiteY183" fmla="*/ 1812852 h 1860222"/>
                <a:gd name="connsiteX184" fmla="*/ 1834116 w 2333846"/>
                <a:gd name="connsiteY184" fmla="*/ 1796903 h 1860222"/>
                <a:gd name="connsiteX185" fmla="*/ 1855381 w 2333846"/>
                <a:gd name="connsiteY185" fmla="*/ 1786270 h 1860222"/>
                <a:gd name="connsiteX186" fmla="*/ 1863356 w 2333846"/>
                <a:gd name="connsiteY186" fmla="*/ 1780954 h 1860222"/>
                <a:gd name="connsiteX187" fmla="*/ 1871330 w 2333846"/>
                <a:gd name="connsiteY187" fmla="*/ 1770321 h 1860222"/>
                <a:gd name="connsiteX188" fmla="*/ 1924493 w 2333846"/>
                <a:gd name="connsiteY188" fmla="*/ 1754372 h 1860222"/>
                <a:gd name="connsiteX189" fmla="*/ 1943100 w 2333846"/>
                <a:gd name="connsiteY189" fmla="*/ 1743740 h 1860222"/>
                <a:gd name="connsiteX190" fmla="*/ 1953732 w 2333846"/>
                <a:gd name="connsiteY190" fmla="*/ 1733107 h 1860222"/>
                <a:gd name="connsiteX191" fmla="*/ 1967023 w 2333846"/>
                <a:gd name="connsiteY191" fmla="*/ 1722475 h 1860222"/>
                <a:gd name="connsiteX192" fmla="*/ 1985630 w 2333846"/>
                <a:gd name="connsiteY192" fmla="*/ 1695893 h 1860222"/>
                <a:gd name="connsiteX193" fmla="*/ 1998921 w 2333846"/>
                <a:gd name="connsiteY193" fmla="*/ 1679945 h 1860222"/>
                <a:gd name="connsiteX194" fmla="*/ 2022844 w 2333846"/>
                <a:gd name="connsiteY194" fmla="*/ 1663996 h 1860222"/>
                <a:gd name="connsiteX195" fmla="*/ 2028160 w 2333846"/>
                <a:gd name="connsiteY195" fmla="*/ 1658679 h 1860222"/>
                <a:gd name="connsiteX196" fmla="*/ 2038793 w 2333846"/>
                <a:gd name="connsiteY196" fmla="*/ 1653363 h 1860222"/>
                <a:gd name="connsiteX197" fmla="*/ 2044109 w 2333846"/>
                <a:gd name="connsiteY197" fmla="*/ 1642731 h 1860222"/>
                <a:gd name="connsiteX198" fmla="*/ 2057400 w 2333846"/>
                <a:gd name="connsiteY198" fmla="*/ 1634756 h 1860222"/>
                <a:gd name="connsiteX199" fmla="*/ 2078665 w 2333846"/>
                <a:gd name="connsiteY199" fmla="*/ 1621465 h 1860222"/>
                <a:gd name="connsiteX200" fmla="*/ 2091956 w 2333846"/>
                <a:gd name="connsiteY200" fmla="*/ 1610833 h 1860222"/>
                <a:gd name="connsiteX201" fmla="*/ 2099930 w 2333846"/>
                <a:gd name="connsiteY201" fmla="*/ 1605517 h 1860222"/>
                <a:gd name="connsiteX202" fmla="*/ 2105246 w 2333846"/>
                <a:gd name="connsiteY202" fmla="*/ 1594884 h 1860222"/>
                <a:gd name="connsiteX203" fmla="*/ 2113221 w 2333846"/>
                <a:gd name="connsiteY203" fmla="*/ 1589568 h 1860222"/>
                <a:gd name="connsiteX204" fmla="*/ 2142460 w 2333846"/>
                <a:gd name="connsiteY204" fmla="*/ 1565645 h 1860222"/>
                <a:gd name="connsiteX205" fmla="*/ 2155751 w 2333846"/>
                <a:gd name="connsiteY205" fmla="*/ 1552354 h 1860222"/>
                <a:gd name="connsiteX206" fmla="*/ 2163725 w 2333846"/>
                <a:gd name="connsiteY206" fmla="*/ 1539063 h 1860222"/>
                <a:gd name="connsiteX207" fmla="*/ 2179674 w 2333846"/>
                <a:gd name="connsiteY207" fmla="*/ 1528431 h 1860222"/>
                <a:gd name="connsiteX208" fmla="*/ 2200939 w 2333846"/>
                <a:gd name="connsiteY208" fmla="*/ 1496533 h 1860222"/>
                <a:gd name="connsiteX209" fmla="*/ 2216888 w 2333846"/>
                <a:gd name="connsiteY209" fmla="*/ 1483242 h 1860222"/>
                <a:gd name="connsiteX210" fmla="*/ 2222204 w 2333846"/>
                <a:gd name="connsiteY210" fmla="*/ 1472610 h 1860222"/>
                <a:gd name="connsiteX211" fmla="*/ 2238153 w 2333846"/>
                <a:gd name="connsiteY211" fmla="*/ 1451345 h 1860222"/>
                <a:gd name="connsiteX212" fmla="*/ 2270051 w 2333846"/>
                <a:gd name="connsiteY212" fmla="*/ 1416789 h 1860222"/>
                <a:gd name="connsiteX213" fmla="*/ 2283342 w 2333846"/>
                <a:gd name="connsiteY213" fmla="*/ 1390207 h 1860222"/>
                <a:gd name="connsiteX214" fmla="*/ 2299291 w 2333846"/>
                <a:gd name="connsiteY214" fmla="*/ 1360968 h 1860222"/>
                <a:gd name="connsiteX215" fmla="*/ 2315239 w 2333846"/>
                <a:gd name="connsiteY215" fmla="*/ 1331728 h 1860222"/>
                <a:gd name="connsiteX216" fmla="*/ 2317897 w 2333846"/>
                <a:gd name="connsiteY216" fmla="*/ 1315779 h 1860222"/>
                <a:gd name="connsiteX217" fmla="*/ 2320556 w 2333846"/>
                <a:gd name="connsiteY217" fmla="*/ 1307805 h 1860222"/>
                <a:gd name="connsiteX218" fmla="*/ 2325872 w 2333846"/>
                <a:gd name="connsiteY218" fmla="*/ 1273249 h 1860222"/>
                <a:gd name="connsiteX219" fmla="*/ 2333846 w 2333846"/>
                <a:gd name="connsiteY219" fmla="*/ 1089838 h 1860222"/>
                <a:gd name="connsiteX220" fmla="*/ 2328530 w 2333846"/>
                <a:gd name="connsiteY220" fmla="*/ 930349 h 1860222"/>
                <a:gd name="connsiteX221" fmla="*/ 2323214 w 2333846"/>
                <a:gd name="connsiteY221" fmla="*/ 911742 h 1860222"/>
                <a:gd name="connsiteX222" fmla="*/ 2307265 w 2333846"/>
                <a:gd name="connsiteY222" fmla="*/ 861238 h 1860222"/>
                <a:gd name="connsiteX223" fmla="*/ 2299291 w 2333846"/>
                <a:gd name="connsiteY223" fmla="*/ 810733 h 1860222"/>
                <a:gd name="connsiteX224" fmla="*/ 2288658 w 2333846"/>
                <a:gd name="connsiteY224" fmla="*/ 786810 h 1860222"/>
                <a:gd name="connsiteX225" fmla="*/ 2283342 w 2333846"/>
                <a:gd name="connsiteY225" fmla="*/ 773519 h 1860222"/>
                <a:gd name="connsiteX226" fmla="*/ 2278025 w 2333846"/>
                <a:gd name="connsiteY226" fmla="*/ 757570 h 1860222"/>
                <a:gd name="connsiteX227" fmla="*/ 2267393 w 2333846"/>
                <a:gd name="connsiteY227" fmla="*/ 738963 h 1860222"/>
                <a:gd name="connsiteX228" fmla="*/ 2270051 w 2333846"/>
                <a:gd name="connsiteY228" fmla="*/ 701749 h 1860222"/>
                <a:gd name="connsiteX0" fmla="*/ 2270051 w 2333846"/>
                <a:gd name="connsiteY0" fmla="*/ 701749 h 1860222"/>
                <a:gd name="connsiteX1" fmla="*/ 2254102 w 2333846"/>
                <a:gd name="connsiteY1" fmla="*/ 648586 h 1860222"/>
                <a:gd name="connsiteX2" fmla="*/ 2243470 w 2333846"/>
                <a:gd name="connsiteY2" fmla="*/ 629979 h 1860222"/>
                <a:gd name="connsiteX3" fmla="*/ 2227521 w 2333846"/>
                <a:gd name="connsiteY3" fmla="*/ 608714 h 1860222"/>
                <a:gd name="connsiteX4" fmla="*/ 2219546 w 2333846"/>
                <a:gd name="connsiteY4" fmla="*/ 592765 h 1860222"/>
                <a:gd name="connsiteX5" fmla="*/ 2208914 w 2333846"/>
                <a:gd name="connsiteY5" fmla="*/ 579475 h 1860222"/>
                <a:gd name="connsiteX6" fmla="*/ 2198281 w 2333846"/>
                <a:gd name="connsiteY6" fmla="*/ 555552 h 1860222"/>
                <a:gd name="connsiteX7" fmla="*/ 2192965 w 2333846"/>
                <a:gd name="connsiteY7" fmla="*/ 544919 h 1860222"/>
                <a:gd name="connsiteX8" fmla="*/ 2187649 w 2333846"/>
                <a:gd name="connsiteY8" fmla="*/ 531628 h 1860222"/>
                <a:gd name="connsiteX9" fmla="*/ 2174358 w 2333846"/>
                <a:gd name="connsiteY9" fmla="*/ 515679 h 1860222"/>
                <a:gd name="connsiteX10" fmla="*/ 2161067 w 2333846"/>
                <a:gd name="connsiteY10" fmla="*/ 502389 h 1860222"/>
                <a:gd name="connsiteX11" fmla="*/ 2147777 w 2333846"/>
                <a:gd name="connsiteY11" fmla="*/ 483782 h 1860222"/>
                <a:gd name="connsiteX12" fmla="*/ 2142460 w 2333846"/>
                <a:gd name="connsiteY12" fmla="*/ 473149 h 1860222"/>
                <a:gd name="connsiteX13" fmla="*/ 2129170 w 2333846"/>
                <a:gd name="connsiteY13" fmla="*/ 465175 h 1860222"/>
                <a:gd name="connsiteX14" fmla="*/ 2118537 w 2333846"/>
                <a:gd name="connsiteY14" fmla="*/ 449226 h 1860222"/>
                <a:gd name="connsiteX15" fmla="*/ 2107904 w 2333846"/>
                <a:gd name="connsiteY15" fmla="*/ 427961 h 1860222"/>
                <a:gd name="connsiteX16" fmla="*/ 2099930 w 2333846"/>
                <a:gd name="connsiteY16" fmla="*/ 417328 h 1860222"/>
                <a:gd name="connsiteX17" fmla="*/ 2094614 w 2333846"/>
                <a:gd name="connsiteY17" fmla="*/ 409354 h 1860222"/>
                <a:gd name="connsiteX18" fmla="*/ 2083981 w 2333846"/>
                <a:gd name="connsiteY18" fmla="*/ 398721 h 1860222"/>
                <a:gd name="connsiteX19" fmla="*/ 2078665 w 2333846"/>
                <a:gd name="connsiteY19" fmla="*/ 380114 h 1860222"/>
                <a:gd name="connsiteX20" fmla="*/ 2052084 w 2333846"/>
                <a:gd name="connsiteY20" fmla="*/ 353533 h 1860222"/>
                <a:gd name="connsiteX21" fmla="*/ 2046767 w 2333846"/>
                <a:gd name="connsiteY21" fmla="*/ 348217 h 1860222"/>
                <a:gd name="connsiteX22" fmla="*/ 2036135 w 2333846"/>
                <a:gd name="connsiteY22" fmla="*/ 334926 h 1860222"/>
                <a:gd name="connsiteX23" fmla="*/ 2025502 w 2333846"/>
                <a:gd name="connsiteY23" fmla="*/ 326952 h 1860222"/>
                <a:gd name="connsiteX24" fmla="*/ 2006895 w 2333846"/>
                <a:gd name="connsiteY24" fmla="*/ 300370 h 1860222"/>
                <a:gd name="connsiteX25" fmla="*/ 1993604 w 2333846"/>
                <a:gd name="connsiteY25" fmla="*/ 289738 h 1860222"/>
                <a:gd name="connsiteX26" fmla="*/ 1980314 w 2333846"/>
                <a:gd name="connsiteY26" fmla="*/ 268472 h 1860222"/>
                <a:gd name="connsiteX27" fmla="*/ 1969681 w 2333846"/>
                <a:gd name="connsiteY27" fmla="*/ 263156 h 1860222"/>
                <a:gd name="connsiteX28" fmla="*/ 1948416 w 2333846"/>
                <a:gd name="connsiteY28" fmla="*/ 241891 h 1860222"/>
                <a:gd name="connsiteX29" fmla="*/ 1921835 w 2333846"/>
                <a:gd name="connsiteY29" fmla="*/ 228600 h 1860222"/>
                <a:gd name="connsiteX30" fmla="*/ 1916518 w 2333846"/>
                <a:gd name="connsiteY30" fmla="*/ 223284 h 1860222"/>
                <a:gd name="connsiteX31" fmla="*/ 1900570 w 2333846"/>
                <a:gd name="connsiteY31" fmla="*/ 217968 h 1860222"/>
                <a:gd name="connsiteX32" fmla="*/ 1889937 w 2333846"/>
                <a:gd name="connsiteY32" fmla="*/ 207335 h 1860222"/>
                <a:gd name="connsiteX33" fmla="*/ 1831333 w 2333846"/>
                <a:gd name="connsiteY33" fmla="*/ 177220 h 1860222"/>
                <a:gd name="connsiteX34" fmla="*/ 1754497 w 2333846"/>
                <a:gd name="connsiteY34" fmla="*/ 139504 h 1860222"/>
                <a:gd name="connsiteX35" fmla="*/ 1682602 w 2333846"/>
                <a:gd name="connsiteY35" fmla="*/ 79745 h 1860222"/>
                <a:gd name="connsiteX36" fmla="*/ 1656021 w 2333846"/>
                <a:gd name="connsiteY36" fmla="*/ 74428 h 1860222"/>
                <a:gd name="connsiteX37" fmla="*/ 1634756 w 2333846"/>
                <a:gd name="connsiteY37" fmla="*/ 69112 h 1860222"/>
                <a:gd name="connsiteX38" fmla="*/ 1621465 w 2333846"/>
                <a:gd name="connsiteY38" fmla="*/ 63796 h 1860222"/>
                <a:gd name="connsiteX39" fmla="*/ 1562986 w 2333846"/>
                <a:gd name="connsiteY39" fmla="*/ 58479 h 1860222"/>
                <a:gd name="connsiteX40" fmla="*/ 1512481 w 2333846"/>
                <a:gd name="connsiteY40" fmla="*/ 42531 h 1860222"/>
                <a:gd name="connsiteX41" fmla="*/ 1496532 w 2333846"/>
                <a:gd name="connsiteY41" fmla="*/ 34556 h 1860222"/>
                <a:gd name="connsiteX42" fmla="*/ 1480584 w 2333846"/>
                <a:gd name="connsiteY42" fmla="*/ 18607 h 1860222"/>
                <a:gd name="connsiteX43" fmla="*/ 1469951 w 2333846"/>
                <a:gd name="connsiteY43" fmla="*/ 15949 h 1860222"/>
                <a:gd name="connsiteX44" fmla="*/ 1438053 w 2333846"/>
                <a:gd name="connsiteY44" fmla="*/ 5317 h 1860222"/>
                <a:gd name="connsiteX45" fmla="*/ 1414130 w 2333846"/>
                <a:gd name="connsiteY45" fmla="*/ 0 h 1860222"/>
                <a:gd name="connsiteX46" fmla="*/ 1246667 w 2333846"/>
                <a:gd name="connsiteY46" fmla="*/ 5317 h 1860222"/>
                <a:gd name="connsiteX47" fmla="*/ 1238693 w 2333846"/>
                <a:gd name="connsiteY47" fmla="*/ 7975 h 1860222"/>
                <a:gd name="connsiteX48" fmla="*/ 1225402 w 2333846"/>
                <a:gd name="connsiteY48" fmla="*/ 13291 h 1860222"/>
                <a:gd name="connsiteX49" fmla="*/ 1190846 w 2333846"/>
                <a:gd name="connsiteY49" fmla="*/ 21265 h 1860222"/>
                <a:gd name="connsiteX50" fmla="*/ 1143000 w 2333846"/>
                <a:gd name="connsiteY50" fmla="*/ 29240 h 1860222"/>
                <a:gd name="connsiteX51" fmla="*/ 1116418 w 2333846"/>
                <a:gd name="connsiteY51" fmla="*/ 34556 h 1860222"/>
                <a:gd name="connsiteX52" fmla="*/ 1100470 w 2333846"/>
                <a:gd name="connsiteY52" fmla="*/ 37214 h 1860222"/>
                <a:gd name="connsiteX53" fmla="*/ 1092495 w 2333846"/>
                <a:gd name="connsiteY53" fmla="*/ 39872 h 1860222"/>
                <a:gd name="connsiteX54" fmla="*/ 1079204 w 2333846"/>
                <a:gd name="connsiteY54" fmla="*/ 42531 h 1860222"/>
                <a:gd name="connsiteX55" fmla="*/ 1049965 w 2333846"/>
                <a:gd name="connsiteY55" fmla="*/ 53163 h 1860222"/>
                <a:gd name="connsiteX56" fmla="*/ 1026042 w 2333846"/>
                <a:gd name="connsiteY56" fmla="*/ 61138 h 1860222"/>
                <a:gd name="connsiteX57" fmla="*/ 1010093 w 2333846"/>
                <a:gd name="connsiteY57" fmla="*/ 66454 h 1860222"/>
                <a:gd name="connsiteX58" fmla="*/ 988828 w 2333846"/>
                <a:gd name="connsiteY58" fmla="*/ 74428 h 1860222"/>
                <a:gd name="connsiteX59" fmla="*/ 972879 w 2333846"/>
                <a:gd name="connsiteY59" fmla="*/ 82403 h 1860222"/>
                <a:gd name="connsiteX60" fmla="*/ 935665 w 2333846"/>
                <a:gd name="connsiteY60" fmla="*/ 93035 h 1860222"/>
                <a:gd name="connsiteX61" fmla="*/ 919716 w 2333846"/>
                <a:gd name="connsiteY61" fmla="*/ 98352 h 1860222"/>
                <a:gd name="connsiteX62" fmla="*/ 911742 w 2333846"/>
                <a:gd name="connsiteY62" fmla="*/ 103668 h 1860222"/>
                <a:gd name="connsiteX63" fmla="*/ 887818 w 2333846"/>
                <a:gd name="connsiteY63" fmla="*/ 108984 h 1860222"/>
                <a:gd name="connsiteX64" fmla="*/ 866553 w 2333846"/>
                <a:gd name="connsiteY64" fmla="*/ 116959 h 1860222"/>
                <a:gd name="connsiteX65" fmla="*/ 831997 w 2333846"/>
                <a:gd name="connsiteY65" fmla="*/ 124933 h 1860222"/>
                <a:gd name="connsiteX66" fmla="*/ 813391 w 2333846"/>
                <a:gd name="connsiteY66" fmla="*/ 130249 h 1860222"/>
                <a:gd name="connsiteX67" fmla="*/ 797442 w 2333846"/>
                <a:gd name="connsiteY67" fmla="*/ 138224 h 1860222"/>
                <a:gd name="connsiteX68" fmla="*/ 778835 w 2333846"/>
                <a:gd name="connsiteY68" fmla="*/ 140882 h 1860222"/>
                <a:gd name="connsiteX69" fmla="*/ 765544 w 2333846"/>
                <a:gd name="connsiteY69" fmla="*/ 143540 h 1860222"/>
                <a:gd name="connsiteX70" fmla="*/ 741621 w 2333846"/>
                <a:gd name="connsiteY70" fmla="*/ 154172 h 1860222"/>
                <a:gd name="connsiteX71" fmla="*/ 709723 w 2333846"/>
                <a:gd name="connsiteY71" fmla="*/ 170121 h 1860222"/>
                <a:gd name="connsiteX72" fmla="*/ 696432 w 2333846"/>
                <a:gd name="connsiteY72" fmla="*/ 175438 h 1860222"/>
                <a:gd name="connsiteX73" fmla="*/ 688458 w 2333846"/>
                <a:gd name="connsiteY73" fmla="*/ 180754 h 1860222"/>
                <a:gd name="connsiteX74" fmla="*/ 653902 w 2333846"/>
                <a:gd name="connsiteY74" fmla="*/ 194045 h 1860222"/>
                <a:gd name="connsiteX75" fmla="*/ 627321 w 2333846"/>
                <a:gd name="connsiteY75" fmla="*/ 204677 h 1860222"/>
                <a:gd name="connsiteX76" fmla="*/ 616688 w 2333846"/>
                <a:gd name="connsiteY76" fmla="*/ 209993 h 1860222"/>
                <a:gd name="connsiteX77" fmla="*/ 590107 w 2333846"/>
                <a:gd name="connsiteY77" fmla="*/ 215310 h 1860222"/>
                <a:gd name="connsiteX78" fmla="*/ 547577 w 2333846"/>
                <a:gd name="connsiteY78" fmla="*/ 228600 h 1860222"/>
                <a:gd name="connsiteX79" fmla="*/ 528970 w 2333846"/>
                <a:gd name="connsiteY79" fmla="*/ 233917 h 1860222"/>
                <a:gd name="connsiteX80" fmla="*/ 510363 w 2333846"/>
                <a:gd name="connsiteY80" fmla="*/ 241891 h 1860222"/>
                <a:gd name="connsiteX81" fmla="*/ 494414 w 2333846"/>
                <a:gd name="connsiteY81" fmla="*/ 252524 h 1860222"/>
                <a:gd name="connsiteX82" fmla="*/ 475807 w 2333846"/>
                <a:gd name="connsiteY82" fmla="*/ 257840 h 1860222"/>
                <a:gd name="connsiteX83" fmla="*/ 446567 w 2333846"/>
                <a:gd name="connsiteY83" fmla="*/ 273789 h 1860222"/>
                <a:gd name="connsiteX84" fmla="*/ 425302 w 2333846"/>
                <a:gd name="connsiteY84" fmla="*/ 281763 h 1860222"/>
                <a:gd name="connsiteX85" fmla="*/ 412011 w 2333846"/>
                <a:gd name="connsiteY85" fmla="*/ 289738 h 1860222"/>
                <a:gd name="connsiteX86" fmla="*/ 396063 w 2333846"/>
                <a:gd name="connsiteY86" fmla="*/ 297712 h 1860222"/>
                <a:gd name="connsiteX87" fmla="*/ 366823 w 2333846"/>
                <a:gd name="connsiteY87" fmla="*/ 316319 h 1860222"/>
                <a:gd name="connsiteX88" fmla="*/ 356191 w 2333846"/>
                <a:gd name="connsiteY88" fmla="*/ 321635 h 1860222"/>
                <a:gd name="connsiteX89" fmla="*/ 340242 w 2333846"/>
                <a:gd name="connsiteY89" fmla="*/ 332268 h 1860222"/>
                <a:gd name="connsiteX90" fmla="*/ 326951 w 2333846"/>
                <a:gd name="connsiteY90" fmla="*/ 340242 h 1860222"/>
                <a:gd name="connsiteX91" fmla="*/ 287079 w 2333846"/>
                <a:gd name="connsiteY91" fmla="*/ 382772 h 1860222"/>
                <a:gd name="connsiteX92" fmla="*/ 271130 w 2333846"/>
                <a:gd name="connsiteY92" fmla="*/ 396063 h 1860222"/>
                <a:gd name="connsiteX93" fmla="*/ 209392 w 2333846"/>
                <a:gd name="connsiteY93" fmla="*/ 488155 h 1860222"/>
                <a:gd name="connsiteX94" fmla="*/ 159288 w 2333846"/>
                <a:gd name="connsiteY94" fmla="*/ 572872 h 1860222"/>
                <a:gd name="connsiteX95" fmla="*/ 126847 w 2333846"/>
                <a:gd name="connsiteY95" fmla="*/ 650959 h 1860222"/>
                <a:gd name="connsiteX96" fmla="*/ 94093 w 2333846"/>
                <a:gd name="connsiteY96" fmla="*/ 733875 h 1860222"/>
                <a:gd name="connsiteX97" fmla="*/ 63452 w 2333846"/>
                <a:gd name="connsiteY97" fmla="*/ 785523 h 1860222"/>
                <a:gd name="connsiteX98" fmla="*/ 27439 w 2333846"/>
                <a:gd name="connsiteY98" fmla="*/ 820965 h 1860222"/>
                <a:gd name="connsiteX99" fmla="*/ 0 w 2333846"/>
                <a:gd name="connsiteY99" fmla="*/ 861238 h 1860222"/>
                <a:gd name="connsiteX100" fmla="*/ 26581 w 2333846"/>
                <a:gd name="connsiteY100" fmla="*/ 890477 h 1860222"/>
                <a:gd name="connsiteX101" fmla="*/ 42530 w 2333846"/>
                <a:gd name="connsiteY101" fmla="*/ 901110 h 1860222"/>
                <a:gd name="connsiteX102" fmla="*/ 55821 w 2333846"/>
                <a:gd name="connsiteY102" fmla="*/ 914400 h 1860222"/>
                <a:gd name="connsiteX103" fmla="*/ 69111 w 2333846"/>
                <a:gd name="connsiteY103" fmla="*/ 922375 h 1860222"/>
                <a:gd name="connsiteX104" fmla="*/ 77086 w 2333846"/>
                <a:gd name="connsiteY104" fmla="*/ 930349 h 1860222"/>
                <a:gd name="connsiteX105" fmla="*/ 93035 w 2333846"/>
                <a:gd name="connsiteY105" fmla="*/ 940982 h 1860222"/>
                <a:gd name="connsiteX106" fmla="*/ 140881 w 2333846"/>
                <a:gd name="connsiteY106" fmla="*/ 986170 h 1860222"/>
                <a:gd name="connsiteX107" fmla="*/ 191386 w 2333846"/>
                <a:gd name="connsiteY107" fmla="*/ 1002119 h 1860222"/>
                <a:gd name="connsiteX108" fmla="*/ 204677 w 2333846"/>
                <a:gd name="connsiteY108" fmla="*/ 1015410 h 1860222"/>
                <a:gd name="connsiteX109" fmla="*/ 241891 w 2333846"/>
                <a:gd name="connsiteY109" fmla="*/ 1036675 h 1860222"/>
                <a:gd name="connsiteX110" fmla="*/ 252523 w 2333846"/>
                <a:gd name="connsiteY110" fmla="*/ 1047307 h 1860222"/>
                <a:gd name="connsiteX111" fmla="*/ 271130 w 2333846"/>
                <a:gd name="connsiteY111" fmla="*/ 1068572 h 1860222"/>
                <a:gd name="connsiteX112" fmla="*/ 305686 w 2333846"/>
                <a:gd name="connsiteY112" fmla="*/ 1100470 h 1860222"/>
                <a:gd name="connsiteX113" fmla="*/ 316318 w 2333846"/>
                <a:gd name="connsiteY113" fmla="*/ 1111103 h 1860222"/>
                <a:gd name="connsiteX114" fmla="*/ 324293 w 2333846"/>
                <a:gd name="connsiteY114" fmla="*/ 1121735 h 1860222"/>
                <a:gd name="connsiteX115" fmla="*/ 337584 w 2333846"/>
                <a:gd name="connsiteY115" fmla="*/ 1132368 h 1860222"/>
                <a:gd name="connsiteX116" fmla="*/ 353532 w 2333846"/>
                <a:gd name="connsiteY116" fmla="*/ 1148317 h 1860222"/>
                <a:gd name="connsiteX117" fmla="*/ 366823 w 2333846"/>
                <a:gd name="connsiteY117" fmla="*/ 1161607 h 1860222"/>
                <a:gd name="connsiteX118" fmla="*/ 398721 w 2333846"/>
                <a:gd name="connsiteY118" fmla="*/ 1185531 h 1860222"/>
                <a:gd name="connsiteX119" fmla="*/ 417328 w 2333846"/>
                <a:gd name="connsiteY119" fmla="*/ 1206796 h 1860222"/>
                <a:gd name="connsiteX120" fmla="*/ 425302 w 2333846"/>
                <a:gd name="connsiteY120" fmla="*/ 1212112 h 1860222"/>
                <a:gd name="connsiteX121" fmla="*/ 438593 w 2333846"/>
                <a:gd name="connsiteY121" fmla="*/ 1228061 h 1860222"/>
                <a:gd name="connsiteX122" fmla="*/ 454542 w 2333846"/>
                <a:gd name="connsiteY122" fmla="*/ 1241352 h 1860222"/>
                <a:gd name="connsiteX123" fmla="*/ 481123 w 2333846"/>
                <a:gd name="connsiteY123" fmla="*/ 1265275 h 1860222"/>
                <a:gd name="connsiteX124" fmla="*/ 515679 w 2333846"/>
                <a:gd name="connsiteY124" fmla="*/ 1281224 h 1860222"/>
                <a:gd name="connsiteX125" fmla="*/ 534286 w 2333846"/>
                <a:gd name="connsiteY125" fmla="*/ 1294514 h 1860222"/>
                <a:gd name="connsiteX126" fmla="*/ 547577 w 2333846"/>
                <a:gd name="connsiteY126" fmla="*/ 1305147 h 1860222"/>
                <a:gd name="connsiteX127" fmla="*/ 555551 w 2333846"/>
                <a:gd name="connsiteY127" fmla="*/ 1307805 h 1860222"/>
                <a:gd name="connsiteX128" fmla="*/ 579474 w 2333846"/>
                <a:gd name="connsiteY128" fmla="*/ 1323754 h 1860222"/>
                <a:gd name="connsiteX129" fmla="*/ 584791 w 2333846"/>
                <a:gd name="connsiteY129" fmla="*/ 1331728 h 1860222"/>
                <a:gd name="connsiteX130" fmla="*/ 611372 w 2333846"/>
                <a:gd name="connsiteY130" fmla="*/ 1345019 h 1860222"/>
                <a:gd name="connsiteX131" fmla="*/ 661877 w 2333846"/>
                <a:gd name="connsiteY131" fmla="*/ 1371600 h 1860222"/>
                <a:gd name="connsiteX132" fmla="*/ 683142 w 2333846"/>
                <a:gd name="connsiteY132" fmla="*/ 1384891 h 1860222"/>
                <a:gd name="connsiteX133" fmla="*/ 693774 w 2333846"/>
                <a:gd name="connsiteY133" fmla="*/ 1390207 h 1860222"/>
                <a:gd name="connsiteX134" fmla="*/ 707065 w 2333846"/>
                <a:gd name="connsiteY134" fmla="*/ 1398182 h 1860222"/>
                <a:gd name="connsiteX135" fmla="*/ 749595 w 2333846"/>
                <a:gd name="connsiteY135" fmla="*/ 1419447 h 1860222"/>
                <a:gd name="connsiteX136" fmla="*/ 765544 w 2333846"/>
                <a:gd name="connsiteY136" fmla="*/ 1424763 h 1860222"/>
                <a:gd name="connsiteX137" fmla="*/ 786809 w 2333846"/>
                <a:gd name="connsiteY137" fmla="*/ 1438054 h 1860222"/>
                <a:gd name="connsiteX138" fmla="*/ 805416 w 2333846"/>
                <a:gd name="connsiteY138" fmla="*/ 1446028 h 1860222"/>
                <a:gd name="connsiteX139" fmla="*/ 826681 w 2333846"/>
                <a:gd name="connsiteY139" fmla="*/ 1459319 h 1860222"/>
                <a:gd name="connsiteX140" fmla="*/ 853263 w 2333846"/>
                <a:gd name="connsiteY140" fmla="*/ 1472610 h 1860222"/>
                <a:gd name="connsiteX141" fmla="*/ 874528 w 2333846"/>
                <a:gd name="connsiteY141" fmla="*/ 1480584 h 1860222"/>
                <a:gd name="connsiteX142" fmla="*/ 890477 w 2333846"/>
                <a:gd name="connsiteY142" fmla="*/ 1491217 h 1860222"/>
                <a:gd name="connsiteX143" fmla="*/ 919716 w 2333846"/>
                <a:gd name="connsiteY143" fmla="*/ 1499191 h 1860222"/>
                <a:gd name="connsiteX144" fmla="*/ 951614 w 2333846"/>
                <a:gd name="connsiteY144" fmla="*/ 1515140 h 1860222"/>
                <a:gd name="connsiteX145" fmla="*/ 978195 w 2333846"/>
                <a:gd name="connsiteY145" fmla="*/ 1523114 h 1860222"/>
                <a:gd name="connsiteX146" fmla="*/ 1002118 w 2333846"/>
                <a:gd name="connsiteY146" fmla="*/ 1531089 h 1860222"/>
                <a:gd name="connsiteX147" fmla="*/ 1023384 w 2333846"/>
                <a:gd name="connsiteY147" fmla="*/ 1544379 h 1860222"/>
                <a:gd name="connsiteX148" fmla="*/ 1060597 w 2333846"/>
                <a:gd name="connsiteY148" fmla="*/ 1560328 h 1860222"/>
                <a:gd name="connsiteX149" fmla="*/ 1095153 w 2333846"/>
                <a:gd name="connsiteY149" fmla="*/ 1570961 h 1860222"/>
                <a:gd name="connsiteX150" fmla="*/ 1111102 w 2333846"/>
                <a:gd name="connsiteY150" fmla="*/ 1578935 h 1860222"/>
                <a:gd name="connsiteX151" fmla="*/ 1135025 w 2333846"/>
                <a:gd name="connsiteY151" fmla="*/ 1586910 h 1860222"/>
                <a:gd name="connsiteX152" fmla="*/ 1150974 w 2333846"/>
                <a:gd name="connsiteY152" fmla="*/ 1597542 h 1860222"/>
                <a:gd name="connsiteX153" fmla="*/ 1153632 w 2333846"/>
                <a:gd name="connsiteY153" fmla="*/ 1605517 h 1860222"/>
                <a:gd name="connsiteX154" fmla="*/ 1156291 w 2333846"/>
                <a:gd name="connsiteY154" fmla="*/ 1616149 h 1860222"/>
                <a:gd name="connsiteX155" fmla="*/ 1164265 w 2333846"/>
                <a:gd name="connsiteY155" fmla="*/ 1626782 h 1860222"/>
                <a:gd name="connsiteX156" fmla="*/ 1177556 w 2333846"/>
                <a:gd name="connsiteY156" fmla="*/ 1640072 h 1860222"/>
                <a:gd name="connsiteX157" fmla="*/ 1193504 w 2333846"/>
                <a:gd name="connsiteY157" fmla="*/ 1656021 h 1860222"/>
                <a:gd name="connsiteX158" fmla="*/ 1201479 w 2333846"/>
                <a:gd name="connsiteY158" fmla="*/ 1663996 h 1860222"/>
                <a:gd name="connsiteX159" fmla="*/ 1206795 w 2333846"/>
                <a:gd name="connsiteY159" fmla="*/ 1674628 h 1860222"/>
                <a:gd name="connsiteX160" fmla="*/ 1225402 w 2333846"/>
                <a:gd name="connsiteY160" fmla="*/ 1685261 h 1860222"/>
                <a:gd name="connsiteX161" fmla="*/ 1236035 w 2333846"/>
                <a:gd name="connsiteY161" fmla="*/ 1693235 h 1860222"/>
                <a:gd name="connsiteX162" fmla="*/ 1254642 w 2333846"/>
                <a:gd name="connsiteY162" fmla="*/ 1698552 h 1860222"/>
                <a:gd name="connsiteX163" fmla="*/ 1281223 w 2333846"/>
                <a:gd name="connsiteY163" fmla="*/ 1709184 h 1860222"/>
                <a:gd name="connsiteX164" fmla="*/ 1294514 w 2333846"/>
                <a:gd name="connsiteY164" fmla="*/ 1714500 h 1860222"/>
                <a:gd name="connsiteX165" fmla="*/ 1323753 w 2333846"/>
                <a:gd name="connsiteY165" fmla="*/ 1730449 h 1860222"/>
                <a:gd name="connsiteX166" fmla="*/ 1329070 w 2333846"/>
                <a:gd name="connsiteY166" fmla="*/ 1735765 h 1860222"/>
                <a:gd name="connsiteX167" fmla="*/ 1355651 w 2333846"/>
                <a:gd name="connsiteY167" fmla="*/ 1746398 h 1860222"/>
                <a:gd name="connsiteX168" fmla="*/ 1368942 w 2333846"/>
                <a:gd name="connsiteY168" fmla="*/ 1754372 h 1860222"/>
                <a:gd name="connsiteX169" fmla="*/ 1400839 w 2333846"/>
                <a:gd name="connsiteY169" fmla="*/ 1767663 h 1860222"/>
                <a:gd name="connsiteX170" fmla="*/ 1414130 w 2333846"/>
                <a:gd name="connsiteY170" fmla="*/ 1780954 h 1860222"/>
                <a:gd name="connsiteX171" fmla="*/ 1424763 w 2333846"/>
                <a:gd name="connsiteY171" fmla="*/ 1786270 h 1860222"/>
                <a:gd name="connsiteX172" fmla="*/ 1459318 w 2333846"/>
                <a:gd name="connsiteY172" fmla="*/ 1812852 h 1860222"/>
                <a:gd name="connsiteX173" fmla="*/ 1485900 w 2333846"/>
                <a:gd name="connsiteY173" fmla="*/ 1828800 h 1860222"/>
                <a:gd name="connsiteX174" fmla="*/ 1504507 w 2333846"/>
                <a:gd name="connsiteY174" fmla="*/ 1831459 h 1860222"/>
                <a:gd name="connsiteX175" fmla="*/ 1517797 w 2333846"/>
                <a:gd name="connsiteY175" fmla="*/ 1836775 h 1860222"/>
                <a:gd name="connsiteX176" fmla="*/ 1576277 w 2333846"/>
                <a:gd name="connsiteY176" fmla="*/ 1844749 h 1860222"/>
                <a:gd name="connsiteX177" fmla="*/ 1711842 w 2333846"/>
                <a:gd name="connsiteY177" fmla="*/ 1842091 h 1860222"/>
                <a:gd name="connsiteX178" fmla="*/ 1725132 w 2333846"/>
                <a:gd name="connsiteY178" fmla="*/ 1826142 h 1860222"/>
                <a:gd name="connsiteX179" fmla="*/ 1759688 w 2333846"/>
                <a:gd name="connsiteY179" fmla="*/ 1820826 h 1860222"/>
                <a:gd name="connsiteX180" fmla="*/ 1778295 w 2333846"/>
                <a:gd name="connsiteY180" fmla="*/ 1815510 h 1860222"/>
                <a:gd name="connsiteX181" fmla="*/ 1770321 w 2333846"/>
                <a:gd name="connsiteY181" fmla="*/ 1818168 h 1860222"/>
                <a:gd name="connsiteX182" fmla="*/ 1807535 w 2333846"/>
                <a:gd name="connsiteY182" fmla="*/ 1812852 h 1860222"/>
                <a:gd name="connsiteX183" fmla="*/ 1834116 w 2333846"/>
                <a:gd name="connsiteY183" fmla="*/ 1796903 h 1860222"/>
                <a:gd name="connsiteX184" fmla="*/ 1855381 w 2333846"/>
                <a:gd name="connsiteY184" fmla="*/ 1786270 h 1860222"/>
                <a:gd name="connsiteX185" fmla="*/ 1863356 w 2333846"/>
                <a:gd name="connsiteY185" fmla="*/ 1780954 h 1860222"/>
                <a:gd name="connsiteX186" fmla="*/ 1871330 w 2333846"/>
                <a:gd name="connsiteY186" fmla="*/ 1770321 h 1860222"/>
                <a:gd name="connsiteX187" fmla="*/ 1924493 w 2333846"/>
                <a:gd name="connsiteY187" fmla="*/ 1754372 h 1860222"/>
                <a:gd name="connsiteX188" fmla="*/ 1943100 w 2333846"/>
                <a:gd name="connsiteY188" fmla="*/ 1743740 h 1860222"/>
                <a:gd name="connsiteX189" fmla="*/ 1953732 w 2333846"/>
                <a:gd name="connsiteY189" fmla="*/ 1733107 h 1860222"/>
                <a:gd name="connsiteX190" fmla="*/ 1967023 w 2333846"/>
                <a:gd name="connsiteY190" fmla="*/ 1722475 h 1860222"/>
                <a:gd name="connsiteX191" fmla="*/ 1985630 w 2333846"/>
                <a:gd name="connsiteY191" fmla="*/ 1695893 h 1860222"/>
                <a:gd name="connsiteX192" fmla="*/ 1998921 w 2333846"/>
                <a:gd name="connsiteY192" fmla="*/ 1679945 h 1860222"/>
                <a:gd name="connsiteX193" fmla="*/ 2022844 w 2333846"/>
                <a:gd name="connsiteY193" fmla="*/ 1663996 h 1860222"/>
                <a:gd name="connsiteX194" fmla="*/ 2028160 w 2333846"/>
                <a:gd name="connsiteY194" fmla="*/ 1658679 h 1860222"/>
                <a:gd name="connsiteX195" fmla="*/ 2038793 w 2333846"/>
                <a:gd name="connsiteY195" fmla="*/ 1653363 h 1860222"/>
                <a:gd name="connsiteX196" fmla="*/ 2044109 w 2333846"/>
                <a:gd name="connsiteY196" fmla="*/ 1642731 h 1860222"/>
                <a:gd name="connsiteX197" fmla="*/ 2057400 w 2333846"/>
                <a:gd name="connsiteY197" fmla="*/ 1634756 h 1860222"/>
                <a:gd name="connsiteX198" fmla="*/ 2078665 w 2333846"/>
                <a:gd name="connsiteY198" fmla="*/ 1621465 h 1860222"/>
                <a:gd name="connsiteX199" fmla="*/ 2091956 w 2333846"/>
                <a:gd name="connsiteY199" fmla="*/ 1610833 h 1860222"/>
                <a:gd name="connsiteX200" fmla="*/ 2099930 w 2333846"/>
                <a:gd name="connsiteY200" fmla="*/ 1605517 h 1860222"/>
                <a:gd name="connsiteX201" fmla="*/ 2105246 w 2333846"/>
                <a:gd name="connsiteY201" fmla="*/ 1594884 h 1860222"/>
                <a:gd name="connsiteX202" fmla="*/ 2113221 w 2333846"/>
                <a:gd name="connsiteY202" fmla="*/ 1589568 h 1860222"/>
                <a:gd name="connsiteX203" fmla="*/ 2142460 w 2333846"/>
                <a:gd name="connsiteY203" fmla="*/ 1565645 h 1860222"/>
                <a:gd name="connsiteX204" fmla="*/ 2155751 w 2333846"/>
                <a:gd name="connsiteY204" fmla="*/ 1552354 h 1860222"/>
                <a:gd name="connsiteX205" fmla="*/ 2163725 w 2333846"/>
                <a:gd name="connsiteY205" fmla="*/ 1539063 h 1860222"/>
                <a:gd name="connsiteX206" fmla="*/ 2179674 w 2333846"/>
                <a:gd name="connsiteY206" fmla="*/ 1528431 h 1860222"/>
                <a:gd name="connsiteX207" fmla="*/ 2200939 w 2333846"/>
                <a:gd name="connsiteY207" fmla="*/ 1496533 h 1860222"/>
                <a:gd name="connsiteX208" fmla="*/ 2216888 w 2333846"/>
                <a:gd name="connsiteY208" fmla="*/ 1483242 h 1860222"/>
                <a:gd name="connsiteX209" fmla="*/ 2222204 w 2333846"/>
                <a:gd name="connsiteY209" fmla="*/ 1472610 h 1860222"/>
                <a:gd name="connsiteX210" fmla="*/ 2238153 w 2333846"/>
                <a:gd name="connsiteY210" fmla="*/ 1451345 h 1860222"/>
                <a:gd name="connsiteX211" fmla="*/ 2270051 w 2333846"/>
                <a:gd name="connsiteY211" fmla="*/ 1416789 h 1860222"/>
                <a:gd name="connsiteX212" fmla="*/ 2283342 w 2333846"/>
                <a:gd name="connsiteY212" fmla="*/ 1390207 h 1860222"/>
                <a:gd name="connsiteX213" fmla="*/ 2299291 w 2333846"/>
                <a:gd name="connsiteY213" fmla="*/ 1360968 h 1860222"/>
                <a:gd name="connsiteX214" fmla="*/ 2315239 w 2333846"/>
                <a:gd name="connsiteY214" fmla="*/ 1331728 h 1860222"/>
                <a:gd name="connsiteX215" fmla="*/ 2317897 w 2333846"/>
                <a:gd name="connsiteY215" fmla="*/ 1315779 h 1860222"/>
                <a:gd name="connsiteX216" fmla="*/ 2320556 w 2333846"/>
                <a:gd name="connsiteY216" fmla="*/ 1307805 h 1860222"/>
                <a:gd name="connsiteX217" fmla="*/ 2325872 w 2333846"/>
                <a:gd name="connsiteY217" fmla="*/ 1273249 h 1860222"/>
                <a:gd name="connsiteX218" fmla="*/ 2333846 w 2333846"/>
                <a:gd name="connsiteY218" fmla="*/ 1089838 h 1860222"/>
                <a:gd name="connsiteX219" fmla="*/ 2328530 w 2333846"/>
                <a:gd name="connsiteY219" fmla="*/ 930349 h 1860222"/>
                <a:gd name="connsiteX220" fmla="*/ 2323214 w 2333846"/>
                <a:gd name="connsiteY220" fmla="*/ 911742 h 1860222"/>
                <a:gd name="connsiteX221" fmla="*/ 2307265 w 2333846"/>
                <a:gd name="connsiteY221" fmla="*/ 861238 h 1860222"/>
                <a:gd name="connsiteX222" fmla="*/ 2299291 w 2333846"/>
                <a:gd name="connsiteY222" fmla="*/ 810733 h 1860222"/>
                <a:gd name="connsiteX223" fmla="*/ 2288658 w 2333846"/>
                <a:gd name="connsiteY223" fmla="*/ 786810 h 1860222"/>
                <a:gd name="connsiteX224" fmla="*/ 2283342 w 2333846"/>
                <a:gd name="connsiteY224" fmla="*/ 773519 h 1860222"/>
                <a:gd name="connsiteX225" fmla="*/ 2278025 w 2333846"/>
                <a:gd name="connsiteY225" fmla="*/ 757570 h 1860222"/>
                <a:gd name="connsiteX226" fmla="*/ 2267393 w 2333846"/>
                <a:gd name="connsiteY226" fmla="*/ 738963 h 1860222"/>
                <a:gd name="connsiteX227" fmla="*/ 2270051 w 2333846"/>
                <a:gd name="connsiteY227" fmla="*/ 701749 h 1860222"/>
                <a:gd name="connsiteX0" fmla="*/ 2270051 w 2333846"/>
                <a:gd name="connsiteY0" fmla="*/ 701749 h 1860222"/>
                <a:gd name="connsiteX1" fmla="*/ 2254102 w 2333846"/>
                <a:gd name="connsiteY1" fmla="*/ 648586 h 1860222"/>
                <a:gd name="connsiteX2" fmla="*/ 2243470 w 2333846"/>
                <a:gd name="connsiteY2" fmla="*/ 629979 h 1860222"/>
                <a:gd name="connsiteX3" fmla="*/ 2227521 w 2333846"/>
                <a:gd name="connsiteY3" fmla="*/ 608714 h 1860222"/>
                <a:gd name="connsiteX4" fmla="*/ 2219546 w 2333846"/>
                <a:gd name="connsiteY4" fmla="*/ 592765 h 1860222"/>
                <a:gd name="connsiteX5" fmla="*/ 2208914 w 2333846"/>
                <a:gd name="connsiteY5" fmla="*/ 579475 h 1860222"/>
                <a:gd name="connsiteX6" fmla="*/ 2198281 w 2333846"/>
                <a:gd name="connsiteY6" fmla="*/ 555552 h 1860222"/>
                <a:gd name="connsiteX7" fmla="*/ 2192965 w 2333846"/>
                <a:gd name="connsiteY7" fmla="*/ 544919 h 1860222"/>
                <a:gd name="connsiteX8" fmla="*/ 2187649 w 2333846"/>
                <a:gd name="connsiteY8" fmla="*/ 531628 h 1860222"/>
                <a:gd name="connsiteX9" fmla="*/ 2174358 w 2333846"/>
                <a:gd name="connsiteY9" fmla="*/ 515679 h 1860222"/>
                <a:gd name="connsiteX10" fmla="*/ 2161067 w 2333846"/>
                <a:gd name="connsiteY10" fmla="*/ 502389 h 1860222"/>
                <a:gd name="connsiteX11" fmla="*/ 2147777 w 2333846"/>
                <a:gd name="connsiteY11" fmla="*/ 483782 h 1860222"/>
                <a:gd name="connsiteX12" fmla="*/ 2142460 w 2333846"/>
                <a:gd name="connsiteY12" fmla="*/ 473149 h 1860222"/>
                <a:gd name="connsiteX13" fmla="*/ 2129170 w 2333846"/>
                <a:gd name="connsiteY13" fmla="*/ 465175 h 1860222"/>
                <a:gd name="connsiteX14" fmla="*/ 2118537 w 2333846"/>
                <a:gd name="connsiteY14" fmla="*/ 449226 h 1860222"/>
                <a:gd name="connsiteX15" fmla="*/ 2107904 w 2333846"/>
                <a:gd name="connsiteY15" fmla="*/ 427961 h 1860222"/>
                <a:gd name="connsiteX16" fmla="*/ 2099930 w 2333846"/>
                <a:gd name="connsiteY16" fmla="*/ 417328 h 1860222"/>
                <a:gd name="connsiteX17" fmla="*/ 2094614 w 2333846"/>
                <a:gd name="connsiteY17" fmla="*/ 409354 h 1860222"/>
                <a:gd name="connsiteX18" fmla="*/ 2083981 w 2333846"/>
                <a:gd name="connsiteY18" fmla="*/ 398721 h 1860222"/>
                <a:gd name="connsiteX19" fmla="*/ 2078665 w 2333846"/>
                <a:gd name="connsiteY19" fmla="*/ 380114 h 1860222"/>
                <a:gd name="connsiteX20" fmla="*/ 2052084 w 2333846"/>
                <a:gd name="connsiteY20" fmla="*/ 353533 h 1860222"/>
                <a:gd name="connsiteX21" fmla="*/ 2046767 w 2333846"/>
                <a:gd name="connsiteY21" fmla="*/ 348217 h 1860222"/>
                <a:gd name="connsiteX22" fmla="*/ 2036135 w 2333846"/>
                <a:gd name="connsiteY22" fmla="*/ 334926 h 1860222"/>
                <a:gd name="connsiteX23" fmla="*/ 2025502 w 2333846"/>
                <a:gd name="connsiteY23" fmla="*/ 326952 h 1860222"/>
                <a:gd name="connsiteX24" fmla="*/ 2006895 w 2333846"/>
                <a:gd name="connsiteY24" fmla="*/ 300370 h 1860222"/>
                <a:gd name="connsiteX25" fmla="*/ 1993604 w 2333846"/>
                <a:gd name="connsiteY25" fmla="*/ 289738 h 1860222"/>
                <a:gd name="connsiteX26" fmla="*/ 1980314 w 2333846"/>
                <a:gd name="connsiteY26" fmla="*/ 268472 h 1860222"/>
                <a:gd name="connsiteX27" fmla="*/ 1969681 w 2333846"/>
                <a:gd name="connsiteY27" fmla="*/ 263156 h 1860222"/>
                <a:gd name="connsiteX28" fmla="*/ 1948416 w 2333846"/>
                <a:gd name="connsiteY28" fmla="*/ 241891 h 1860222"/>
                <a:gd name="connsiteX29" fmla="*/ 1921835 w 2333846"/>
                <a:gd name="connsiteY29" fmla="*/ 228600 h 1860222"/>
                <a:gd name="connsiteX30" fmla="*/ 1916518 w 2333846"/>
                <a:gd name="connsiteY30" fmla="*/ 223284 h 1860222"/>
                <a:gd name="connsiteX31" fmla="*/ 1900570 w 2333846"/>
                <a:gd name="connsiteY31" fmla="*/ 217968 h 1860222"/>
                <a:gd name="connsiteX32" fmla="*/ 1869673 w 2333846"/>
                <a:gd name="connsiteY32" fmla="*/ 209868 h 1860222"/>
                <a:gd name="connsiteX33" fmla="*/ 1831333 w 2333846"/>
                <a:gd name="connsiteY33" fmla="*/ 177220 h 1860222"/>
                <a:gd name="connsiteX34" fmla="*/ 1754497 w 2333846"/>
                <a:gd name="connsiteY34" fmla="*/ 139504 h 1860222"/>
                <a:gd name="connsiteX35" fmla="*/ 1682602 w 2333846"/>
                <a:gd name="connsiteY35" fmla="*/ 79745 h 1860222"/>
                <a:gd name="connsiteX36" fmla="*/ 1656021 w 2333846"/>
                <a:gd name="connsiteY36" fmla="*/ 74428 h 1860222"/>
                <a:gd name="connsiteX37" fmla="*/ 1634756 w 2333846"/>
                <a:gd name="connsiteY37" fmla="*/ 69112 h 1860222"/>
                <a:gd name="connsiteX38" fmla="*/ 1621465 w 2333846"/>
                <a:gd name="connsiteY38" fmla="*/ 63796 h 1860222"/>
                <a:gd name="connsiteX39" fmla="*/ 1562986 w 2333846"/>
                <a:gd name="connsiteY39" fmla="*/ 58479 h 1860222"/>
                <a:gd name="connsiteX40" fmla="*/ 1512481 w 2333846"/>
                <a:gd name="connsiteY40" fmla="*/ 42531 h 1860222"/>
                <a:gd name="connsiteX41" fmla="*/ 1496532 w 2333846"/>
                <a:gd name="connsiteY41" fmla="*/ 34556 h 1860222"/>
                <a:gd name="connsiteX42" fmla="*/ 1480584 w 2333846"/>
                <a:gd name="connsiteY42" fmla="*/ 18607 h 1860222"/>
                <a:gd name="connsiteX43" fmla="*/ 1469951 w 2333846"/>
                <a:gd name="connsiteY43" fmla="*/ 15949 h 1860222"/>
                <a:gd name="connsiteX44" fmla="*/ 1438053 w 2333846"/>
                <a:gd name="connsiteY44" fmla="*/ 5317 h 1860222"/>
                <a:gd name="connsiteX45" fmla="*/ 1414130 w 2333846"/>
                <a:gd name="connsiteY45" fmla="*/ 0 h 1860222"/>
                <a:gd name="connsiteX46" fmla="*/ 1246667 w 2333846"/>
                <a:gd name="connsiteY46" fmla="*/ 5317 h 1860222"/>
                <a:gd name="connsiteX47" fmla="*/ 1238693 w 2333846"/>
                <a:gd name="connsiteY47" fmla="*/ 7975 h 1860222"/>
                <a:gd name="connsiteX48" fmla="*/ 1225402 w 2333846"/>
                <a:gd name="connsiteY48" fmla="*/ 13291 h 1860222"/>
                <a:gd name="connsiteX49" fmla="*/ 1190846 w 2333846"/>
                <a:gd name="connsiteY49" fmla="*/ 21265 h 1860222"/>
                <a:gd name="connsiteX50" fmla="*/ 1143000 w 2333846"/>
                <a:gd name="connsiteY50" fmla="*/ 29240 h 1860222"/>
                <a:gd name="connsiteX51" fmla="*/ 1116418 w 2333846"/>
                <a:gd name="connsiteY51" fmla="*/ 34556 h 1860222"/>
                <a:gd name="connsiteX52" fmla="*/ 1100470 w 2333846"/>
                <a:gd name="connsiteY52" fmla="*/ 37214 h 1860222"/>
                <a:gd name="connsiteX53" fmla="*/ 1092495 w 2333846"/>
                <a:gd name="connsiteY53" fmla="*/ 39872 h 1860222"/>
                <a:gd name="connsiteX54" fmla="*/ 1079204 w 2333846"/>
                <a:gd name="connsiteY54" fmla="*/ 42531 h 1860222"/>
                <a:gd name="connsiteX55" fmla="*/ 1049965 w 2333846"/>
                <a:gd name="connsiteY55" fmla="*/ 53163 h 1860222"/>
                <a:gd name="connsiteX56" fmla="*/ 1026042 w 2333846"/>
                <a:gd name="connsiteY56" fmla="*/ 61138 h 1860222"/>
                <a:gd name="connsiteX57" fmla="*/ 1010093 w 2333846"/>
                <a:gd name="connsiteY57" fmla="*/ 66454 h 1860222"/>
                <a:gd name="connsiteX58" fmla="*/ 988828 w 2333846"/>
                <a:gd name="connsiteY58" fmla="*/ 74428 h 1860222"/>
                <a:gd name="connsiteX59" fmla="*/ 972879 w 2333846"/>
                <a:gd name="connsiteY59" fmla="*/ 82403 h 1860222"/>
                <a:gd name="connsiteX60" fmla="*/ 935665 w 2333846"/>
                <a:gd name="connsiteY60" fmla="*/ 93035 h 1860222"/>
                <a:gd name="connsiteX61" fmla="*/ 919716 w 2333846"/>
                <a:gd name="connsiteY61" fmla="*/ 98352 h 1860222"/>
                <a:gd name="connsiteX62" fmla="*/ 911742 w 2333846"/>
                <a:gd name="connsiteY62" fmla="*/ 103668 h 1860222"/>
                <a:gd name="connsiteX63" fmla="*/ 887818 w 2333846"/>
                <a:gd name="connsiteY63" fmla="*/ 108984 h 1860222"/>
                <a:gd name="connsiteX64" fmla="*/ 866553 w 2333846"/>
                <a:gd name="connsiteY64" fmla="*/ 116959 h 1860222"/>
                <a:gd name="connsiteX65" fmla="*/ 831997 w 2333846"/>
                <a:gd name="connsiteY65" fmla="*/ 124933 h 1860222"/>
                <a:gd name="connsiteX66" fmla="*/ 813391 w 2333846"/>
                <a:gd name="connsiteY66" fmla="*/ 130249 h 1860222"/>
                <a:gd name="connsiteX67" fmla="*/ 797442 w 2333846"/>
                <a:gd name="connsiteY67" fmla="*/ 138224 h 1860222"/>
                <a:gd name="connsiteX68" fmla="*/ 778835 w 2333846"/>
                <a:gd name="connsiteY68" fmla="*/ 140882 h 1860222"/>
                <a:gd name="connsiteX69" fmla="*/ 765544 w 2333846"/>
                <a:gd name="connsiteY69" fmla="*/ 143540 h 1860222"/>
                <a:gd name="connsiteX70" fmla="*/ 741621 w 2333846"/>
                <a:gd name="connsiteY70" fmla="*/ 154172 h 1860222"/>
                <a:gd name="connsiteX71" fmla="*/ 709723 w 2333846"/>
                <a:gd name="connsiteY71" fmla="*/ 170121 h 1860222"/>
                <a:gd name="connsiteX72" fmla="*/ 696432 w 2333846"/>
                <a:gd name="connsiteY72" fmla="*/ 175438 h 1860222"/>
                <a:gd name="connsiteX73" fmla="*/ 688458 w 2333846"/>
                <a:gd name="connsiteY73" fmla="*/ 180754 h 1860222"/>
                <a:gd name="connsiteX74" fmla="*/ 653902 w 2333846"/>
                <a:gd name="connsiteY74" fmla="*/ 194045 h 1860222"/>
                <a:gd name="connsiteX75" fmla="*/ 627321 w 2333846"/>
                <a:gd name="connsiteY75" fmla="*/ 204677 h 1860222"/>
                <a:gd name="connsiteX76" fmla="*/ 616688 w 2333846"/>
                <a:gd name="connsiteY76" fmla="*/ 209993 h 1860222"/>
                <a:gd name="connsiteX77" fmla="*/ 590107 w 2333846"/>
                <a:gd name="connsiteY77" fmla="*/ 215310 h 1860222"/>
                <a:gd name="connsiteX78" fmla="*/ 547577 w 2333846"/>
                <a:gd name="connsiteY78" fmla="*/ 228600 h 1860222"/>
                <a:gd name="connsiteX79" fmla="*/ 528970 w 2333846"/>
                <a:gd name="connsiteY79" fmla="*/ 233917 h 1860222"/>
                <a:gd name="connsiteX80" fmla="*/ 510363 w 2333846"/>
                <a:gd name="connsiteY80" fmla="*/ 241891 h 1860222"/>
                <a:gd name="connsiteX81" fmla="*/ 494414 w 2333846"/>
                <a:gd name="connsiteY81" fmla="*/ 252524 h 1860222"/>
                <a:gd name="connsiteX82" fmla="*/ 475807 w 2333846"/>
                <a:gd name="connsiteY82" fmla="*/ 257840 h 1860222"/>
                <a:gd name="connsiteX83" fmla="*/ 446567 w 2333846"/>
                <a:gd name="connsiteY83" fmla="*/ 273789 h 1860222"/>
                <a:gd name="connsiteX84" fmla="*/ 425302 w 2333846"/>
                <a:gd name="connsiteY84" fmla="*/ 281763 h 1860222"/>
                <a:gd name="connsiteX85" fmla="*/ 412011 w 2333846"/>
                <a:gd name="connsiteY85" fmla="*/ 289738 h 1860222"/>
                <a:gd name="connsiteX86" fmla="*/ 396063 w 2333846"/>
                <a:gd name="connsiteY86" fmla="*/ 297712 h 1860222"/>
                <a:gd name="connsiteX87" fmla="*/ 366823 w 2333846"/>
                <a:gd name="connsiteY87" fmla="*/ 316319 h 1860222"/>
                <a:gd name="connsiteX88" fmla="*/ 356191 w 2333846"/>
                <a:gd name="connsiteY88" fmla="*/ 321635 h 1860222"/>
                <a:gd name="connsiteX89" fmla="*/ 340242 w 2333846"/>
                <a:gd name="connsiteY89" fmla="*/ 332268 h 1860222"/>
                <a:gd name="connsiteX90" fmla="*/ 326951 w 2333846"/>
                <a:gd name="connsiteY90" fmla="*/ 340242 h 1860222"/>
                <a:gd name="connsiteX91" fmla="*/ 287079 w 2333846"/>
                <a:gd name="connsiteY91" fmla="*/ 382772 h 1860222"/>
                <a:gd name="connsiteX92" fmla="*/ 271130 w 2333846"/>
                <a:gd name="connsiteY92" fmla="*/ 396063 h 1860222"/>
                <a:gd name="connsiteX93" fmla="*/ 209392 w 2333846"/>
                <a:gd name="connsiteY93" fmla="*/ 488155 h 1860222"/>
                <a:gd name="connsiteX94" fmla="*/ 159288 w 2333846"/>
                <a:gd name="connsiteY94" fmla="*/ 572872 h 1860222"/>
                <a:gd name="connsiteX95" fmla="*/ 126847 w 2333846"/>
                <a:gd name="connsiteY95" fmla="*/ 650959 h 1860222"/>
                <a:gd name="connsiteX96" fmla="*/ 94093 w 2333846"/>
                <a:gd name="connsiteY96" fmla="*/ 733875 h 1860222"/>
                <a:gd name="connsiteX97" fmla="*/ 63452 w 2333846"/>
                <a:gd name="connsiteY97" fmla="*/ 785523 h 1860222"/>
                <a:gd name="connsiteX98" fmla="*/ 27439 w 2333846"/>
                <a:gd name="connsiteY98" fmla="*/ 820965 h 1860222"/>
                <a:gd name="connsiteX99" fmla="*/ 0 w 2333846"/>
                <a:gd name="connsiteY99" fmla="*/ 861238 h 1860222"/>
                <a:gd name="connsiteX100" fmla="*/ 26581 w 2333846"/>
                <a:gd name="connsiteY100" fmla="*/ 890477 h 1860222"/>
                <a:gd name="connsiteX101" fmla="*/ 42530 w 2333846"/>
                <a:gd name="connsiteY101" fmla="*/ 901110 h 1860222"/>
                <a:gd name="connsiteX102" fmla="*/ 55821 w 2333846"/>
                <a:gd name="connsiteY102" fmla="*/ 914400 h 1860222"/>
                <a:gd name="connsiteX103" fmla="*/ 69111 w 2333846"/>
                <a:gd name="connsiteY103" fmla="*/ 922375 h 1860222"/>
                <a:gd name="connsiteX104" fmla="*/ 77086 w 2333846"/>
                <a:gd name="connsiteY104" fmla="*/ 930349 h 1860222"/>
                <a:gd name="connsiteX105" fmla="*/ 93035 w 2333846"/>
                <a:gd name="connsiteY105" fmla="*/ 940982 h 1860222"/>
                <a:gd name="connsiteX106" fmla="*/ 140881 w 2333846"/>
                <a:gd name="connsiteY106" fmla="*/ 986170 h 1860222"/>
                <a:gd name="connsiteX107" fmla="*/ 191386 w 2333846"/>
                <a:gd name="connsiteY107" fmla="*/ 1002119 h 1860222"/>
                <a:gd name="connsiteX108" fmla="*/ 204677 w 2333846"/>
                <a:gd name="connsiteY108" fmla="*/ 1015410 h 1860222"/>
                <a:gd name="connsiteX109" fmla="*/ 241891 w 2333846"/>
                <a:gd name="connsiteY109" fmla="*/ 1036675 h 1860222"/>
                <a:gd name="connsiteX110" fmla="*/ 252523 w 2333846"/>
                <a:gd name="connsiteY110" fmla="*/ 1047307 h 1860222"/>
                <a:gd name="connsiteX111" fmla="*/ 271130 w 2333846"/>
                <a:gd name="connsiteY111" fmla="*/ 1068572 h 1860222"/>
                <a:gd name="connsiteX112" fmla="*/ 305686 w 2333846"/>
                <a:gd name="connsiteY112" fmla="*/ 1100470 h 1860222"/>
                <a:gd name="connsiteX113" fmla="*/ 316318 w 2333846"/>
                <a:gd name="connsiteY113" fmla="*/ 1111103 h 1860222"/>
                <a:gd name="connsiteX114" fmla="*/ 324293 w 2333846"/>
                <a:gd name="connsiteY114" fmla="*/ 1121735 h 1860222"/>
                <a:gd name="connsiteX115" fmla="*/ 337584 w 2333846"/>
                <a:gd name="connsiteY115" fmla="*/ 1132368 h 1860222"/>
                <a:gd name="connsiteX116" fmla="*/ 353532 w 2333846"/>
                <a:gd name="connsiteY116" fmla="*/ 1148317 h 1860222"/>
                <a:gd name="connsiteX117" fmla="*/ 366823 w 2333846"/>
                <a:gd name="connsiteY117" fmla="*/ 1161607 h 1860222"/>
                <a:gd name="connsiteX118" fmla="*/ 398721 w 2333846"/>
                <a:gd name="connsiteY118" fmla="*/ 1185531 h 1860222"/>
                <a:gd name="connsiteX119" fmla="*/ 417328 w 2333846"/>
                <a:gd name="connsiteY119" fmla="*/ 1206796 h 1860222"/>
                <a:gd name="connsiteX120" fmla="*/ 425302 w 2333846"/>
                <a:gd name="connsiteY120" fmla="*/ 1212112 h 1860222"/>
                <a:gd name="connsiteX121" fmla="*/ 438593 w 2333846"/>
                <a:gd name="connsiteY121" fmla="*/ 1228061 h 1860222"/>
                <a:gd name="connsiteX122" fmla="*/ 454542 w 2333846"/>
                <a:gd name="connsiteY122" fmla="*/ 1241352 h 1860222"/>
                <a:gd name="connsiteX123" fmla="*/ 481123 w 2333846"/>
                <a:gd name="connsiteY123" fmla="*/ 1265275 h 1860222"/>
                <a:gd name="connsiteX124" fmla="*/ 515679 w 2333846"/>
                <a:gd name="connsiteY124" fmla="*/ 1281224 h 1860222"/>
                <a:gd name="connsiteX125" fmla="*/ 534286 w 2333846"/>
                <a:gd name="connsiteY125" fmla="*/ 1294514 h 1860222"/>
                <a:gd name="connsiteX126" fmla="*/ 547577 w 2333846"/>
                <a:gd name="connsiteY126" fmla="*/ 1305147 h 1860222"/>
                <a:gd name="connsiteX127" fmla="*/ 555551 w 2333846"/>
                <a:gd name="connsiteY127" fmla="*/ 1307805 h 1860222"/>
                <a:gd name="connsiteX128" fmla="*/ 579474 w 2333846"/>
                <a:gd name="connsiteY128" fmla="*/ 1323754 h 1860222"/>
                <a:gd name="connsiteX129" fmla="*/ 584791 w 2333846"/>
                <a:gd name="connsiteY129" fmla="*/ 1331728 h 1860222"/>
                <a:gd name="connsiteX130" fmla="*/ 611372 w 2333846"/>
                <a:gd name="connsiteY130" fmla="*/ 1345019 h 1860222"/>
                <a:gd name="connsiteX131" fmla="*/ 661877 w 2333846"/>
                <a:gd name="connsiteY131" fmla="*/ 1371600 h 1860222"/>
                <a:gd name="connsiteX132" fmla="*/ 683142 w 2333846"/>
                <a:gd name="connsiteY132" fmla="*/ 1384891 h 1860222"/>
                <a:gd name="connsiteX133" fmla="*/ 693774 w 2333846"/>
                <a:gd name="connsiteY133" fmla="*/ 1390207 h 1860222"/>
                <a:gd name="connsiteX134" fmla="*/ 707065 w 2333846"/>
                <a:gd name="connsiteY134" fmla="*/ 1398182 h 1860222"/>
                <a:gd name="connsiteX135" fmla="*/ 749595 w 2333846"/>
                <a:gd name="connsiteY135" fmla="*/ 1419447 h 1860222"/>
                <a:gd name="connsiteX136" fmla="*/ 765544 w 2333846"/>
                <a:gd name="connsiteY136" fmla="*/ 1424763 h 1860222"/>
                <a:gd name="connsiteX137" fmla="*/ 786809 w 2333846"/>
                <a:gd name="connsiteY137" fmla="*/ 1438054 h 1860222"/>
                <a:gd name="connsiteX138" fmla="*/ 805416 w 2333846"/>
                <a:gd name="connsiteY138" fmla="*/ 1446028 h 1860222"/>
                <a:gd name="connsiteX139" fmla="*/ 826681 w 2333846"/>
                <a:gd name="connsiteY139" fmla="*/ 1459319 h 1860222"/>
                <a:gd name="connsiteX140" fmla="*/ 853263 w 2333846"/>
                <a:gd name="connsiteY140" fmla="*/ 1472610 h 1860222"/>
                <a:gd name="connsiteX141" fmla="*/ 874528 w 2333846"/>
                <a:gd name="connsiteY141" fmla="*/ 1480584 h 1860222"/>
                <a:gd name="connsiteX142" fmla="*/ 890477 w 2333846"/>
                <a:gd name="connsiteY142" fmla="*/ 1491217 h 1860222"/>
                <a:gd name="connsiteX143" fmla="*/ 919716 w 2333846"/>
                <a:gd name="connsiteY143" fmla="*/ 1499191 h 1860222"/>
                <a:gd name="connsiteX144" fmla="*/ 951614 w 2333846"/>
                <a:gd name="connsiteY144" fmla="*/ 1515140 h 1860222"/>
                <a:gd name="connsiteX145" fmla="*/ 978195 w 2333846"/>
                <a:gd name="connsiteY145" fmla="*/ 1523114 h 1860222"/>
                <a:gd name="connsiteX146" fmla="*/ 1002118 w 2333846"/>
                <a:gd name="connsiteY146" fmla="*/ 1531089 h 1860222"/>
                <a:gd name="connsiteX147" fmla="*/ 1023384 w 2333846"/>
                <a:gd name="connsiteY147" fmla="*/ 1544379 h 1860222"/>
                <a:gd name="connsiteX148" fmla="*/ 1060597 w 2333846"/>
                <a:gd name="connsiteY148" fmla="*/ 1560328 h 1860222"/>
                <a:gd name="connsiteX149" fmla="*/ 1095153 w 2333846"/>
                <a:gd name="connsiteY149" fmla="*/ 1570961 h 1860222"/>
                <a:gd name="connsiteX150" fmla="*/ 1111102 w 2333846"/>
                <a:gd name="connsiteY150" fmla="*/ 1578935 h 1860222"/>
                <a:gd name="connsiteX151" fmla="*/ 1135025 w 2333846"/>
                <a:gd name="connsiteY151" fmla="*/ 1586910 h 1860222"/>
                <a:gd name="connsiteX152" fmla="*/ 1150974 w 2333846"/>
                <a:gd name="connsiteY152" fmla="*/ 1597542 h 1860222"/>
                <a:gd name="connsiteX153" fmla="*/ 1153632 w 2333846"/>
                <a:gd name="connsiteY153" fmla="*/ 1605517 h 1860222"/>
                <a:gd name="connsiteX154" fmla="*/ 1156291 w 2333846"/>
                <a:gd name="connsiteY154" fmla="*/ 1616149 h 1860222"/>
                <a:gd name="connsiteX155" fmla="*/ 1164265 w 2333846"/>
                <a:gd name="connsiteY155" fmla="*/ 1626782 h 1860222"/>
                <a:gd name="connsiteX156" fmla="*/ 1177556 w 2333846"/>
                <a:gd name="connsiteY156" fmla="*/ 1640072 h 1860222"/>
                <a:gd name="connsiteX157" fmla="*/ 1193504 w 2333846"/>
                <a:gd name="connsiteY157" fmla="*/ 1656021 h 1860222"/>
                <a:gd name="connsiteX158" fmla="*/ 1201479 w 2333846"/>
                <a:gd name="connsiteY158" fmla="*/ 1663996 h 1860222"/>
                <a:gd name="connsiteX159" fmla="*/ 1206795 w 2333846"/>
                <a:gd name="connsiteY159" fmla="*/ 1674628 h 1860222"/>
                <a:gd name="connsiteX160" fmla="*/ 1225402 w 2333846"/>
                <a:gd name="connsiteY160" fmla="*/ 1685261 h 1860222"/>
                <a:gd name="connsiteX161" fmla="*/ 1236035 w 2333846"/>
                <a:gd name="connsiteY161" fmla="*/ 1693235 h 1860222"/>
                <a:gd name="connsiteX162" fmla="*/ 1254642 w 2333846"/>
                <a:gd name="connsiteY162" fmla="*/ 1698552 h 1860222"/>
                <a:gd name="connsiteX163" fmla="*/ 1281223 w 2333846"/>
                <a:gd name="connsiteY163" fmla="*/ 1709184 h 1860222"/>
                <a:gd name="connsiteX164" fmla="*/ 1294514 w 2333846"/>
                <a:gd name="connsiteY164" fmla="*/ 1714500 h 1860222"/>
                <a:gd name="connsiteX165" fmla="*/ 1323753 w 2333846"/>
                <a:gd name="connsiteY165" fmla="*/ 1730449 h 1860222"/>
                <a:gd name="connsiteX166" fmla="*/ 1329070 w 2333846"/>
                <a:gd name="connsiteY166" fmla="*/ 1735765 h 1860222"/>
                <a:gd name="connsiteX167" fmla="*/ 1355651 w 2333846"/>
                <a:gd name="connsiteY167" fmla="*/ 1746398 h 1860222"/>
                <a:gd name="connsiteX168" fmla="*/ 1368942 w 2333846"/>
                <a:gd name="connsiteY168" fmla="*/ 1754372 h 1860222"/>
                <a:gd name="connsiteX169" fmla="*/ 1400839 w 2333846"/>
                <a:gd name="connsiteY169" fmla="*/ 1767663 h 1860222"/>
                <a:gd name="connsiteX170" fmla="*/ 1414130 w 2333846"/>
                <a:gd name="connsiteY170" fmla="*/ 1780954 h 1860222"/>
                <a:gd name="connsiteX171" fmla="*/ 1424763 w 2333846"/>
                <a:gd name="connsiteY171" fmla="*/ 1786270 h 1860222"/>
                <a:gd name="connsiteX172" fmla="*/ 1459318 w 2333846"/>
                <a:gd name="connsiteY172" fmla="*/ 1812852 h 1860222"/>
                <a:gd name="connsiteX173" fmla="*/ 1485900 w 2333846"/>
                <a:gd name="connsiteY173" fmla="*/ 1828800 h 1860222"/>
                <a:gd name="connsiteX174" fmla="*/ 1504507 w 2333846"/>
                <a:gd name="connsiteY174" fmla="*/ 1831459 h 1860222"/>
                <a:gd name="connsiteX175" fmla="*/ 1517797 w 2333846"/>
                <a:gd name="connsiteY175" fmla="*/ 1836775 h 1860222"/>
                <a:gd name="connsiteX176" fmla="*/ 1576277 w 2333846"/>
                <a:gd name="connsiteY176" fmla="*/ 1844749 h 1860222"/>
                <a:gd name="connsiteX177" fmla="*/ 1711842 w 2333846"/>
                <a:gd name="connsiteY177" fmla="*/ 1842091 h 1860222"/>
                <a:gd name="connsiteX178" fmla="*/ 1725132 w 2333846"/>
                <a:gd name="connsiteY178" fmla="*/ 1826142 h 1860222"/>
                <a:gd name="connsiteX179" fmla="*/ 1759688 w 2333846"/>
                <a:gd name="connsiteY179" fmla="*/ 1820826 h 1860222"/>
                <a:gd name="connsiteX180" fmla="*/ 1778295 w 2333846"/>
                <a:gd name="connsiteY180" fmla="*/ 1815510 h 1860222"/>
                <a:gd name="connsiteX181" fmla="*/ 1770321 w 2333846"/>
                <a:gd name="connsiteY181" fmla="*/ 1818168 h 1860222"/>
                <a:gd name="connsiteX182" fmla="*/ 1807535 w 2333846"/>
                <a:gd name="connsiteY182" fmla="*/ 1812852 h 1860222"/>
                <a:gd name="connsiteX183" fmla="*/ 1834116 w 2333846"/>
                <a:gd name="connsiteY183" fmla="*/ 1796903 h 1860222"/>
                <a:gd name="connsiteX184" fmla="*/ 1855381 w 2333846"/>
                <a:gd name="connsiteY184" fmla="*/ 1786270 h 1860222"/>
                <a:gd name="connsiteX185" fmla="*/ 1863356 w 2333846"/>
                <a:gd name="connsiteY185" fmla="*/ 1780954 h 1860222"/>
                <a:gd name="connsiteX186" fmla="*/ 1871330 w 2333846"/>
                <a:gd name="connsiteY186" fmla="*/ 1770321 h 1860222"/>
                <a:gd name="connsiteX187" fmla="*/ 1924493 w 2333846"/>
                <a:gd name="connsiteY187" fmla="*/ 1754372 h 1860222"/>
                <a:gd name="connsiteX188" fmla="*/ 1943100 w 2333846"/>
                <a:gd name="connsiteY188" fmla="*/ 1743740 h 1860222"/>
                <a:gd name="connsiteX189" fmla="*/ 1953732 w 2333846"/>
                <a:gd name="connsiteY189" fmla="*/ 1733107 h 1860222"/>
                <a:gd name="connsiteX190" fmla="*/ 1967023 w 2333846"/>
                <a:gd name="connsiteY190" fmla="*/ 1722475 h 1860222"/>
                <a:gd name="connsiteX191" fmla="*/ 1985630 w 2333846"/>
                <a:gd name="connsiteY191" fmla="*/ 1695893 h 1860222"/>
                <a:gd name="connsiteX192" fmla="*/ 1998921 w 2333846"/>
                <a:gd name="connsiteY192" fmla="*/ 1679945 h 1860222"/>
                <a:gd name="connsiteX193" fmla="*/ 2022844 w 2333846"/>
                <a:gd name="connsiteY193" fmla="*/ 1663996 h 1860222"/>
                <a:gd name="connsiteX194" fmla="*/ 2028160 w 2333846"/>
                <a:gd name="connsiteY194" fmla="*/ 1658679 h 1860222"/>
                <a:gd name="connsiteX195" fmla="*/ 2038793 w 2333846"/>
                <a:gd name="connsiteY195" fmla="*/ 1653363 h 1860222"/>
                <a:gd name="connsiteX196" fmla="*/ 2044109 w 2333846"/>
                <a:gd name="connsiteY196" fmla="*/ 1642731 h 1860222"/>
                <a:gd name="connsiteX197" fmla="*/ 2057400 w 2333846"/>
                <a:gd name="connsiteY197" fmla="*/ 1634756 h 1860222"/>
                <a:gd name="connsiteX198" fmla="*/ 2078665 w 2333846"/>
                <a:gd name="connsiteY198" fmla="*/ 1621465 h 1860222"/>
                <a:gd name="connsiteX199" fmla="*/ 2091956 w 2333846"/>
                <a:gd name="connsiteY199" fmla="*/ 1610833 h 1860222"/>
                <a:gd name="connsiteX200" fmla="*/ 2099930 w 2333846"/>
                <a:gd name="connsiteY200" fmla="*/ 1605517 h 1860222"/>
                <a:gd name="connsiteX201" fmla="*/ 2105246 w 2333846"/>
                <a:gd name="connsiteY201" fmla="*/ 1594884 h 1860222"/>
                <a:gd name="connsiteX202" fmla="*/ 2113221 w 2333846"/>
                <a:gd name="connsiteY202" fmla="*/ 1589568 h 1860222"/>
                <a:gd name="connsiteX203" fmla="*/ 2142460 w 2333846"/>
                <a:gd name="connsiteY203" fmla="*/ 1565645 h 1860222"/>
                <a:gd name="connsiteX204" fmla="*/ 2155751 w 2333846"/>
                <a:gd name="connsiteY204" fmla="*/ 1552354 h 1860222"/>
                <a:gd name="connsiteX205" fmla="*/ 2163725 w 2333846"/>
                <a:gd name="connsiteY205" fmla="*/ 1539063 h 1860222"/>
                <a:gd name="connsiteX206" fmla="*/ 2179674 w 2333846"/>
                <a:gd name="connsiteY206" fmla="*/ 1528431 h 1860222"/>
                <a:gd name="connsiteX207" fmla="*/ 2200939 w 2333846"/>
                <a:gd name="connsiteY207" fmla="*/ 1496533 h 1860222"/>
                <a:gd name="connsiteX208" fmla="*/ 2216888 w 2333846"/>
                <a:gd name="connsiteY208" fmla="*/ 1483242 h 1860222"/>
                <a:gd name="connsiteX209" fmla="*/ 2222204 w 2333846"/>
                <a:gd name="connsiteY209" fmla="*/ 1472610 h 1860222"/>
                <a:gd name="connsiteX210" fmla="*/ 2238153 w 2333846"/>
                <a:gd name="connsiteY210" fmla="*/ 1451345 h 1860222"/>
                <a:gd name="connsiteX211" fmla="*/ 2270051 w 2333846"/>
                <a:gd name="connsiteY211" fmla="*/ 1416789 h 1860222"/>
                <a:gd name="connsiteX212" fmla="*/ 2283342 w 2333846"/>
                <a:gd name="connsiteY212" fmla="*/ 1390207 h 1860222"/>
                <a:gd name="connsiteX213" fmla="*/ 2299291 w 2333846"/>
                <a:gd name="connsiteY213" fmla="*/ 1360968 h 1860222"/>
                <a:gd name="connsiteX214" fmla="*/ 2315239 w 2333846"/>
                <a:gd name="connsiteY214" fmla="*/ 1331728 h 1860222"/>
                <a:gd name="connsiteX215" fmla="*/ 2317897 w 2333846"/>
                <a:gd name="connsiteY215" fmla="*/ 1315779 h 1860222"/>
                <a:gd name="connsiteX216" fmla="*/ 2320556 w 2333846"/>
                <a:gd name="connsiteY216" fmla="*/ 1307805 h 1860222"/>
                <a:gd name="connsiteX217" fmla="*/ 2325872 w 2333846"/>
                <a:gd name="connsiteY217" fmla="*/ 1273249 h 1860222"/>
                <a:gd name="connsiteX218" fmla="*/ 2333846 w 2333846"/>
                <a:gd name="connsiteY218" fmla="*/ 1089838 h 1860222"/>
                <a:gd name="connsiteX219" fmla="*/ 2328530 w 2333846"/>
                <a:gd name="connsiteY219" fmla="*/ 930349 h 1860222"/>
                <a:gd name="connsiteX220" fmla="*/ 2323214 w 2333846"/>
                <a:gd name="connsiteY220" fmla="*/ 911742 h 1860222"/>
                <a:gd name="connsiteX221" fmla="*/ 2307265 w 2333846"/>
                <a:gd name="connsiteY221" fmla="*/ 861238 h 1860222"/>
                <a:gd name="connsiteX222" fmla="*/ 2299291 w 2333846"/>
                <a:gd name="connsiteY222" fmla="*/ 810733 h 1860222"/>
                <a:gd name="connsiteX223" fmla="*/ 2288658 w 2333846"/>
                <a:gd name="connsiteY223" fmla="*/ 786810 h 1860222"/>
                <a:gd name="connsiteX224" fmla="*/ 2283342 w 2333846"/>
                <a:gd name="connsiteY224" fmla="*/ 773519 h 1860222"/>
                <a:gd name="connsiteX225" fmla="*/ 2278025 w 2333846"/>
                <a:gd name="connsiteY225" fmla="*/ 757570 h 1860222"/>
                <a:gd name="connsiteX226" fmla="*/ 2267393 w 2333846"/>
                <a:gd name="connsiteY226" fmla="*/ 738963 h 1860222"/>
                <a:gd name="connsiteX227" fmla="*/ 2270051 w 2333846"/>
                <a:gd name="connsiteY227" fmla="*/ 701749 h 1860222"/>
                <a:gd name="connsiteX0" fmla="*/ 2270051 w 2333846"/>
                <a:gd name="connsiteY0" fmla="*/ 701749 h 1860222"/>
                <a:gd name="connsiteX1" fmla="*/ 2254102 w 2333846"/>
                <a:gd name="connsiteY1" fmla="*/ 648586 h 1860222"/>
                <a:gd name="connsiteX2" fmla="*/ 2243470 w 2333846"/>
                <a:gd name="connsiteY2" fmla="*/ 629979 h 1860222"/>
                <a:gd name="connsiteX3" fmla="*/ 2227521 w 2333846"/>
                <a:gd name="connsiteY3" fmla="*/ 608714 h 1860222"/>
                <a:gd name="connsiteX4" fmla="*/ 2219546 w 2333846"/>
                <a:gd name="connsiteY4" fmla="*/ 592765 h 1860222"/>
                <a:gd name="connsiteX5" fmla="*/ 2208914 w 2333846"/>
                <a:gd name="connsiteY5" fmla="*/ 579475 h 1860222"/>
                <a:gd name="connsiteX6" fmla="*/ 2198281 w 2333846"/>
                <a:gd name="connsiteY6" fmla="*/ 555552 h 1860222"/>
                <a:gd name="connsiteX7" fmla="*/ 2192965 w 2333846"/>
                <a:gd name="connsiteY7" fmla="*/ 544919 h 1860222"/>
                <a:gd name="connsiteX8" fmla="*/ 2187649 w 2333846"/>
                <a:gd name="connsiteY8" fmla="*/ 531628 h 1860222"/>
                <a:gd name="connsiteX9" fmla="*/ 2174358 w 2333846"/>
                <a:gd name="connsiteY9" fmla="*/ 515679 h 1860222"/>
                <a:gd name="connsiteX10" fmla="*/ 2161067 w 2333846"/>
                <a:gd name="connsiteY10" fmla="*/ 502389 h 1860222"/>
                <a:gd name="connsiteX11" fmla="*/ 2147777 w 2333846"/>
                <a:gd name="connsiteY11" fmla="*/ 483782 h 1860222"/>
                <a:gd name="connsiteX12" fmla="*/ 2142460 w 2333846"/>
                <a:gd name="connsiteY12" fmla="*/ 473149 h 1860222"/>
                <a:gd name="connsiteX13" fmla="*/ 2129170 w 2333846"/>
                <a:gd name="connsiteY13" fmla="*/ 465175 h 1860222"/>
                <a:gd name="connsiteX14" fmla="*/ 2118537 w 2333846"/>
                <a:gd name="connsiteY14" fmla="*/ 449226 h 1860222"/>
                <a:gd name="connsiteX15" fmla="*/ 2107904 w 2333846"/>
                <a:gd name="connsiteY15" fmla="*/ 427961 h 1860222"/>
                <a:gd name="connsiteX16" fmla="*/ 2099930 w 2333846"/>
                <a:gd name="connsiteY16" fmla="*/ 417328 h 1860222"/>
                <a:gd name="connsiteX17" fmla="*/ 2094614 w 2333846"/>
                <a:gd name="connsiteY17" fmla="*/ 409354 h 1860222"/>
                <a:gd name="connsiteX18" fmla="*/ 2083981 w 2333846"/>
                <a:gd name="connsiteY18" fmla="*/ 398721 h 1860222"/>
                <a:gd name="connsiteX19" fmla="*/ 2078665 w 2333846"/>
                <a:gd name="connsiteY19" fmla="*/ 380114 h 1860222"/>
                <a:gd name="connsiteX20" fmla="*/ 2052084 w 2333846"/>
                <a:gd name="connsiteY20" fmla="*/ 353533 h 1860222"/>
                <a:gd name="connsiteX21" fmla="*/ 2046767 w 2333846"/>
                <a:gd name="connsiteY21" fmla="*/ 348217 h 1860222"/>
                <a:gd name="connsiteX22" fmla="*/ 2036135 w 2333846"/>
                <a:gd name="connsiteY22" fmla="*/ 334926 h 1860222"/>
                <a:gd name="connsiteX23" fmla="*/ 2025502 w 2333846"/>
                <a:gd name="connsiteY23" fmla="*/ 326952 h 1860222"/>
                <a:gd name="connsiteX24" fmla="*/ 2006895 w 2333846"/>
                <a:gd name="connsiteY24" fmla="*/ 300370 h 1860222"/>
                <a:gd name="connsiteX25" fmla="*/ 1993604 w 2333846"/>
                <a:gd name="connsiteY25" fmla="*/ 289738 h 1860222"/>
                <a:gd name="connsiteX26" fmla="*/ 1980314 w 2333846"/>
                <a:gd name="connsiteY26" fmla="*/ 268472 h 1860222"/>
                <a:gd name="connsiteX27" fmla="*/ 1969681 w 2333846"/>
                <a:gd name="connsiteY27" fmla="*/ 263156 h 1860222"/>
                <a:gd name="connsiteX28" fmla="*/ 1948416 w 2333846"/>
                <a:gd name="connsiteY28" fmla="*/ 241891 h 1860222"/>
                <a:gd name="connsiteX29" fmla="*/ 1921835 w 2333846"/>
                <a:gd name="connsiteY29" fmla="*/ 228600 h 1860222"/>
                <a:gd name="connsiteX30" fmla="*/ 1916518 w 2333846"/>
                <a:gd name="connsiteY30" fmla="*/ 223284 h 1860222"/>
                <a:gd name="connsiteX31" fmla="*/ 1900570 w 2333846"/>
                <a:gd name="connsiteY31" fmla="*/ 217968 h 1860222"/>
                <a:gd name="connsiteX32" fmla="*/ 1869673 w 2333846"/>
                <a:gd name="connsiteY32" fmla="*/ 209868 h 1860222"/>
                <a:gd name="connsiteX33" fmla="*/ 1831333 w 2333846"/>
                <a:gd name="connsiteY33" fmla="*/ 177220 h 1860222"/>
                <a:gd name="connsiteX34" fmla="*/ 1754497 w 2333846"/>
                <a:gd name="connsiteY34" fmla="*/ 139504 h 1860222"/>
                <a:gd name="connsiteX35" fmla="*/ 1682602 w 2333846"/>
                <a:gd name="connsiteY35" fmla="*/ 97476 h 1860222"/>
                <a:gd name="connsiteX36" fmla="*/ 1656021 w 2333846"/>
                <a:gd name="connsiteY36" fmla="*/ 74428 h 1860222"/>
                <a:gd name="connsiteX37" fmla="*/ 1634756 w 2333846"/>
                <a:gd name="connsiteY37" fmla="*/ 69112 h 1860222"/>
                <a:gd name="connsiteX38" fmla="*/ 1621465 w 2333846"/>
                <a:gd name="connsiteY38" fmla="*/ 63796 h 1860222"/>
                <a:gd name="connsiteX39" fmla="*/ 1562986 w 2333846"/>
                <a:gd name="connsiteY39" fmla="*/ 58479 h 1860222"/>
                <a:gd name="connsiteX40" fmla="*/ 1512481 w 2333846"/>
                <a:gd name="connsiteY40" fmla="*/ 42531 h 1860222"/>
                <a:gd name="connsiteX41" fmla="*/ 1496532 w 2333846"/>
                <a:gd name="connsiteY41" fmla="*/ 34556 h 1860222"/>
                <a:gd name="connsiteX42" fmla="*/ 1480584 w 2333846"/>
                <a:gd name="connsiteY42" fmla="*/ 18607 h 1860222"/>
                <a:gd name="connsiteX43" fmla="*/ 1469951 w 2333846"/>
                <a:gd name="connsiteY43" fmla="*/ 15949 h 1860222"/>
                <a:gd name="connsiteX44" fmla="*/ 1438053 w 2333846"/>
                <a:gd name="connsiteY44" fmla="*/ 5317 h 1860222"/>
                <a:gd name="connsiteX45" fmla="*/ 1414130 w 2333846"/>
                <a:gd name="connsiteY45" fmla="*/ 0 h 1860222"/>
                <a:gd name="connsiteX46" fmla="*/ 1246667 w 2333846"/>
                <a:gd name="connsiteY46" fmla="*/ 5317 h 1860222"/>
                <a:gd name="connsiteX47" fmla="*/ 1238693 w 2333846"/>
                <a:gd name="connsiteY47" fmla="*/ 7975 h 1860222"/>
                <a:gd name="connsiteX48" fmla="*/ 1225402 w 2333846"/>
                <a:gd name="connsiteY48" fmla="*/ 13291 h 1860222"/>
                <a:gd name="connsiteX49" fmla="*/ 1190846 w 2333846"/>
                <a:gd name="connsiteY49" fmla="*/ 21265 h 1860222"/>
                <a:gd name="connsiteX50" fmla="*/ 1143000 w 2333846"/>
                <a:gd name="connsiteY50" fmla="*/ 29240 h 1860222"/>
                <a:gd name="connsiteX51" fmla="*/ 1116418 w 2333846"/>
                <a:gd name="connsiteY51" fmla="*/ 34556 h 1860222"/>
                <a:gd name="connsiteX52" fmla="*/ 1100470 w 2333846"/>
                <a:gd name="connsiteY52" fmla="*/ 37214 h 1860222"/>
                <a:gd name="connsiteX53" fmla="*/ 1092495 w 2333846"/>
                <a:gd name="connsiteY53" fmla="*/ 39872 h 1860222"/>
                <a:gd name="connsiteX54" fmla="*/ 1079204 w 2333846"/>
                <a:gd name="connsiteY54" fmla="*/ 42531 h 1860222"/>
                <a:gd name="connsiteX55" fmla="*/ 1049965 w 2333846"/>
                <a:gd name="connsiteY55" fmla="*/ 53163 h 1860222"/>
                <a:gd name="connsiteX56" fmla="*/ 1026042 w 2333846"/>
                <a:gd name="connsiteY56" fmla="*/ 61138 h 1860222"/>
                <a:gd name="connsiteX57" fmla="*/ 1010093 w 2333846"/>
                <a:gd name="connsiteY57" fmla="*/ 66454 h 1860222"/>
                <a:gd name="connsiteX58" fmla="*/ 988828 w 2333846"/>
                <a:gd name="connsiteY58" fmla="*/ 74428 h 1860222"/>
                <a:gd name="connsiteX59" fmla="*/ 972879 w 2333846"/>
                <a:gd name="connsiteY59" fmla="*/ 82403 h 1860222"/>
                <a:gd name="connsiteX60" fmla="*/ 935665 w 2333846"/>
                <a:gd name="connsiteY60" fmla="*/ 93035 h 1860222"/>
                <a:gd name="connsiteX61" fmla="*/ 919716 w 2333846"/>
                <a:gd name="connsiteY61" fmla="*/ 98352 h 1860222"/>
                <a:gd name="connsiteX62" fmla="*/ 911742 w 2333846"/>
                <a:gd name="connsiteY62" fmla="*/ 103668 h 1860222"/>
                <a:gd name="connsiteX63" fmla="*/ 887818 w 2333846"/>
                <a:gd name="connsiteY63" fmla="*/ 108984 h 1860222"/>
                <a:gd name="connsiteX64" fmla="*/ 866553 w 2333846"/>
                <a:gd name="connsiteY64" fmla="*/ 116959 h 1860222"/>
                <a:gd name="connsiteX65" fmla="*/ 831997 w 2333846"/>
                <a:gd name="connsiteY65" fmla="*/ 124933 h 1860222"/>
                <a:gd name="connsiteX66" fmla="*/ 813391 w 2333846"/>
                <a:gd name="connsiteY66" fmla="*/ 130249 h 1860222"/>
                <a:gd name="connsiteX67" fmla="*/ 797442 w 2333846"/>
                <a:gd name="connsiteY67" fmla="*/ 138224 h 1860222"/>
                <a:gd name="connsiteX68" fmla="*/ 778835 w 2333846"/>
                <a:gd name="connsiteY68" fmla="*/ 140882 h 1860222"/>
                <a:gd name="connsiteX69" fmla="*/ 765544 w 2333846"/>
                <a:gd name="connsiteY69" fmla="*/ 143540 h 1860222"/>
                <a:gd name="connsiteX70" fmla="*/ 741621 w 2333846"/>
                <a:gd name="connsiteY70" fmla="*/ 154172 h 1860222"/>
                <a:gd name="connsiteX71" fmla="*/ 709723 w 2333846"/>
                <a:gd name="connsiteY71" fmla="*/ 170121 h 1860222"/>
                <a:gd name="connsiteX72" fmla="*/ 696432 w 2333846"/>
                <a:gd name="connsiteY72" fmla="*/ 175438 h 1860222"/>
                <a:gd name="connsiteX73" fmla="*/ 688458 w 2333846"/>
                <a:gd name="connsiteY73" fmla="*/ 180754 h 1860222"/>
                <a:gd name="connsiteX74" fmla="*/ 653902 w 2333846"/>
                <a:gd name="connsiteY74" fmla="*/ 194045 h 1860222"/>
                <a:gd name="connsiteX75" fmla="*/ 627321 w 2333846"/>
                <a:gd name="connsiteY75" fmla="*/ 204677 h 1860222"/>
                <a:gd name="connsiteX76" fmla="*/ 616688 w 2333846"/>
                <a:gd name="connsiteY76" fmla="*/ 209993 h 1860222"/>
                <a:gd name="connsiteX77" fmla="*/ 590107 w 2333846"/>
                <a:gd name="connsiteY77" fmla="*/ 215310 h 1860222"/>
                <a:gd name="connsiteX78" fmla="*/ 547577 w 2333846"/>
                <a:gd name="connsiteY78" fmla="*/ 228600 h 1860222"/>
                <a:gd name="connsiteX79" fmla="*/ 528970 w 2333846"/>
                <a:gd name="connsiteY79" fmla="*/ 233917 h 1860222"/>
                <a:gd name="connsiteX80" fmla="*/ 510363 w 2333846"/>
                <a:gd name="connsiteY80" fmla="*/ 241891 h 1860222"/>
                <a:gd name="connsiteX81" fmla="*/ 494414 w 2333846"/>
                <a:gd name="connsiteY81" fmla="*/ 252524 h 1860222"/>
                <a:gd name="connsiteX82" fmla="*/ 475807 w 2333846"/>
                <a:gd name="connsiteY82" fmla="*/ 257840 h 1860222"/>
                <a:gd name="connsiteX83" fmla="*/ 446567 w 2333846"/>
                <a:gd name="connsiteY83" fmla="*/ 273789 h 1860222"/>
                <a:gd name="connsiteX84" fmla="*/ 425302 w 2333846"/>
                <a:gd name="connsiteY84" fmla="*/ 281763 h 1860222"/>
                <a:gd name="connsiteX85" fmla="*/ 412011 w 2333846"/>
                <a:gd name="connsiteY85" fmla="*/ 289738 h 1860222"/>
                <a:gd name="connsiteX86" fmla="*/ 396063 w 2333846"/>
                <a:gd name="connsiteY86" fmla="*/ 297712 h 1860222"/>
                <a:gd name="connsiteX87" fmla="*/ 366823 w 2333846"/>
                <a:gd name="connsiteY87" fmla="*/ 316319 h 1860222"/>
                <a:gd name="connsiteX88" fmla="*/ 356191 w 2333846"/>
                <a:gd name="connsiteY88" fmla="*/ 321635 h 1860222"/>
                <a:gd name="connsiteX89" fmla="*/ 340242 w 2333846"/>
                <a:gd name="connsiteY89" fmla="*/ 332268 h 1860222"/>
                <a:gd name="connsiteX90" fmla="*/ 326951 w 2333846"/>
                <a:gd name="connsiteY90" fmla="*/ 340242 h 1860222"/>
                <a:gd name="connsiteX91" fmla="*/ 287079 w 2333846"/>
                <a:gd name="connsiteY91" fmla="*/ 382772 h 1860222"/>
                <a:gd name="connsiteX92" fmla="*/ 271130 w 2333846"/>
                <a:gd name="connsiteY92" fmla="*/ 396063 h 1860222"/>
                <a:gd name="connsiteX93" fmla="*/ 209392 w 2333846"/>
                <a:gd name="connsiteY93" fmla="*/ 488155 h 1860222"/>
                <a:gd name="connsiteX94" fmla="*/ 159288 w 2333846"/>
                <a:gd name="connsiteY94" fmla="*/ 572872 h 1860222"/>
                <a:gd name="connsiteX95" fmla="*/ 126847 w 2333846"/>
                <a:gd name="connsiteY95" fmla="*/ 650959 h 1860222"/>
                <a:gd name="connsiteX96" fmla="*/ 94093 w 2333846"/>
                <a:gd name="connsiteY96" fmla="*/ 733875 h 1860222"/>
                <a:gd name="connsiteX97" fmla="*/ 63452 w 2333846"/>
                <a:gd name="connsiteY97" fmla="*/ 785523 h 1860222"/>
                <a:gd name="connsiteX98" fmla="*/ 27439 w 2333846"/>
                <a:gd name="connsiteY98" fmla="*/ 820965 h 1860222"/>
                <a:gd name="connsiteX99" fmla="*/ 0 w 2333846"/>
                <a:gd name="connsiteY99" fmla="*/ 861238 h 1860222"/>
                <a:gd name="connsiteX100" fmla="*/ 26581 w 2333846"/>
                <a:gd name="connsiteY100" fmla="*/ 890477 h 1860222"/>
                <a:gd name="connsiteX101" fmla="*/ 42530 w 2333846"/>
                <a:gd name="connsiteY101" fmla="*/ 901110 h 1860222"/>
                <a:gd name="connsiteX102" fmla="*/ 55821 w 2333846"/>
                <a:gd name="connsiteY102" fmla="*/ 914400 h 1860222"/>
                <a:gd name="connsiteX103" fmla="*/ 69111 w 2333846"/>
                <a:gd name="connsiteY103" fmla="*/ 922375 h 1860222"/>
                <a:gd name="connsiteX104" fmla="*/ 77086 w 2333846"/>
                <a:gd name="connsiteY104" fmla="*/ 930349 h 1860222"/>
                <a:gd name="connsiteX105" fmla="*/ 93035 w 2333846"/>
                <a:gd name="connsiteY105" fmla="*/ 940982 h 1860222"/>
                <a:gd name="connsiteX106" fmla="*/ 140881 w 2333846"/>
                <a:gd name="connsiteY106" fmla="*/ 986170 h 1860222"/>
                <a:gd name="connsiteX107" fmla="*/ 191386 w 2333846"/>
                <a:gd name="connsiteY107" fmla="*/ 1002119 h 1860222"/>
                <a:gd name="connsiteX108" fmla="*/ 204677 w 2333846"/>
                <a:gd name="connsiteY108" fmla="*/ 1015410 h 1860222"/>
                <a:gd name="connsiteX109" fmla="*/ 241891 w 2333846"/>
                <a:gd name="connsiteY109" fmla="*/ 1036675 h 1860222"/>
                <a:gd name="connsiteX110" fmla="*/ 252523 w 2333846"/>
                <a:gd name="connsiteY110" fmla="*/ 1047307 h 1860222"/>
                <a:gd name="connsiteX111" fmla="*/ 271130 w 2333846"/>
                <a:gd name="connsiteY111" fmla="*/ 1068572 h 1860222"/>
                <a:gd name="connsiteX112" fmla="*/ 305686 w 2333846"/>
                <a:gd name="connsiteY112" fmla="*/ 1100470 h 1860222"/>
                <a:gd name="connsiteX113" fmla="*/ 316318 w 2333846"/>
                <a:gd name="connsiteY113" fmla="*/ 1111103 h 1860222"/>
                <a:gd name="connsiteX114" fmla="*/ 324293 w 2333846"/>
                <a:gd name="connsiteY114" fmla="*/ 1121735 h 1860222"/>
                <a:gd name="connsiteX115" fmla="*/ 337584 w 2333846"/>
                <a:gd name="connsiteY115" fmla="*/ 1132368 h 1860222"/>
                <a:gd name="connsiteX116" fmla="*/ 353532 w 2333846"/>
                <a:gd name="connsiteY116" fmla="*/ 1148317 h 1860222"/>
                <a:gd name="connsiteX117" fmla="*/ 366823 w 2333846"/>
                <a:gd name="connsiteY117" fmla="*/ 1161607 h 1860222"/>
                <a:gd name="connsiteX118" fmla="*/ 398721 w 2333846"/>
                <a:gd name="connsiteY118" fmla="*/ 1185531 h 1860222"/>
                <a:gd name="connsiteX119" fmla="*/ 417328 w 2333846"/>
                <a:gd name="connsiteY119" fmla="*/ 1206796 h 1860222"/>
                <a:gd name="connsiteX120" fmla="*/ 425302 w 2333846"/>
                <a:gd name="connsiteY120" fmla="*/ 1212112 h 1860222"/>
                <a:gd name="connsiteX121" fmla="*/ 438593 w 2333846"/>
                <a:gd name="connsiteY121" fmla="*/ 1228061 h 1860222"/>
                <a:gd name="connsiteX122" fmla="*/ 454542 w 2333846"/>
                <a:gd name="connsiteY122" fmla="*/ 1241352 h 1860222"/>
                <a:gd name="connsiteX123" fmla="*/ 481123 w 2333846"/>
                <a:gd name="connsiteY123" fmla="*/ 1265275 h 1860222"/>
                <a:gd name="connsiteX124" fmla="*/ 515679 w 2333846"/>
                <a:gd name="connsiteY124" fmla="*/ 1281224 h 1860222"/>
                <a:gd name="connsiteX125" fmla="*/ 534286 w 2333846"/>
                <a:gd name="connsiteY125" fmla="*/ 1294514 h 1860222"/>
                <a:gd name="connsiteX126" fmla="*/ 547577 w 2333846"/>
                <a:gd name="connsiteY126" fmla="*/ 1305147 h 1860222"/>
                <a:gd name="connsiteX127" fmla="*/ 555551 w 2333846"/>
                <a:gd name="connsiteY127" fmla="*/ 1307805 h 1860222"/>
                <a:gd name="connsiteX128" fmla="*/ 579474 w 2333846"/>
                <a:gd name="connsiteY128" fmla="*/ 1323754 h 1860222"/>
                <a:gd name="connsiteX129" fmla="*/ 584791 w 2333846"/>
                <a:gd name="connsiteY129" fmla="*/ 1331728 h 1860222"/>
                <a:gd name="connsiteX130" fmla="*/ 611372 w 2333846"/>
                <a:gd name="connsiteY130" fmla="*/ 1345019 h 1860222"/>
                <a:gd name="connsiteX131" fmla="*/ 661877 w 2333846"/>
                <a:gd name="connsiteY131" fmla="*/ 1371600 h 1860222"/>
                <a:gd name="connsiteX132" fmla="*/ 683142 w 2333846"/>
                <a:gd name="connsiteY132" fmla="*/ 1384891 h 1860222"/>
                <a:gd name="connsiteX133" fmla="*/ 693774 w 2333846"/>
                <a:gd name="connsiteY133" fmla="*/ 1390207 h 1860222"/>
                <a:gd name="connsiteX134" fmla="*/ 707065 w 2333846"/>
                <a:gd name="connsiteY134" fmla="*/ 1398182 h 1860222"/>
                <a:gd name="connsiteX135" fmla="*/ 749595 w 2333846"/>
                <a:gd name="connsiteY135" fmla="*/ 1419447 h 1860222"/>
                <a:gd name="connsiteX136" fmla="*/ 765544 w 2333846"/>
                <a:gd name="connsiteY136" fmla="*/ 1424763 h 1860222"/>
                <a:gd name="connsiteX137" fmla="*/ 786809 w 2333846"/>
                <a:gd name="connsiteY137" fmla="*/ 1438054 h 1860222"/>
                <a:gd name="connsiteX138" fmla="*/ 805416 w 2333846"/>
                <a:gd name="connsiteY138" fmla="*/ 1446028 h 1860222"/>
                <a:gd name="connsiteX139" fmla="*/ 826681 w 2333846"/>
                <a:gd name="connsiteY139" fmla="*/ 1459319 h 1860222"/>
                <a:gd name="connsiteX140" fmla="*/ 853263 w 2333846"/>
                <a:gd name="connsiteY140" fmla="*/ 1472610 h 1860222"/>
                <a:gd name="connsiteX141" fmla="*/ 874528 w 2333846"/>
                <a:gd name="connsiteY141" fmla="*/ 1480584 h 1860222"/>
                <a:gd name="connsiteX142" fmla="*/ 890477 w 2333846"/>
                <a:gd name="connsiteY142" fmla="*/ 1491217 h 1860222"/>
                <a:gd name="connsiteX143" fmla="*/ 919716 w 2333846"/>
                <a:gd name="connsiteY143" fmla="*/ 1499191 h 1860222"/>
                <a:gd name="connsiteX144" fmla="*/ 951614 w 2333846"/>
                <a:gd name="connsiteY144" fmla="*/ 1515140 h 1860222"/>
                <a:gd name="connsiteX145" fmla="*/ 978195 w 2333846"/>
                <a:gd name="connsiteY145" fmla="*/ 1523114 h 1860222"/>
                <a:gd name="connsiteX146" fmla="*/ 1002118 w 2333846"/>
                <a:gd name="connsiteY146" fmla="*/ 1531089 h 1860222"/>
                <a:gd name="connsiteX147" fmla="*/ 1023384 w 2333846"/>
                <a:gd name="connsiteY147" fmla="*/ 1544379 h 1860222"/>
                <a:gd name="connsiteX148" fmla="*/ 1060597 w 2333846"/>
                <a:gd name="connsiteY148" fmla="*/ 1560328 h 1860222"/>
                <a:gd name="connsiteX149" fmla="*/ 1095153 w 2333846"/>
                <a:gd name="connsiteY149" fmla="*/ 1570961 h 1860222"/>
                <a:gd name="connsiteX150" fmla="*/ 1111102 w 2333846"/>
                <a:gd name="connsiteY150" fmla="*/ 1578935 h 1860222"/>
                <a:gd name="connsiteX151" fmla="*/ 1135025 w 2333846"/>
                <a:gd name="connsiteY151" fmla="*/ 1586910 h 1860222"/>
                <a:gd name="connsiteX152" fmla="*/ 1150974 w 2333846"/>
                <a:gd name="connsiteY152" fmla="*/ 1597542 h 1860222"/>
                <a:gd name="connsiteX153" fmla="*/ 1153632 w 2333846"/>
                <a:gd name="connsiteY153" fmla="*/ 1605517 h 1860222"/>
                <a:gd name="connsiteX154" fmla="*/ 1156291 w 2333846"/>
                <a:gd name="connsiteY154" fmla="*/ 1616149 h 1860222"/>
                <a:gd name="connsiteX155" fmla="*/ 1164265 w 2333846"/>
                <a:gd name="connsiteY155" fmla="*/ 1626782 h 1860222"/>
                <a:gd name="connsiteX156" fmla="*/ 1177556 w 2333846"/>
                <a:gd name="connsiteY156" fmla="*/ 1640072 h 1860222"/>
                <a:gd name="connsiteX157" fmla="*/ 1193504 w 2333846"/>
                <a:gd name="connsiteY157" fmla="*/ 1656021 h 1860222"/>
                <a:gd name="connsiteX158" fmla="*/ 1201479 w 2333846"/>
                <a:gd name="connsiteY158" fmla="*/ 1663996 h 1860222"/>
                <a:gd name="connsiteX159" fmla="*/ 1206795 w 2333846"/>
                <a:gd name="connsiteY159" fmla="*/ 1674628 h 1860222"/>
                <a:gd name="connsiteX160" fmla="*/ 1225402 w 2333846"/>
                <a:gd name="connsiteY160" fmla="*/ 1685261 h 1860222"/>
                <a:gd name="connsiteX161" fmla="*/ 1236035 w 2333846"/>
                <a:gd name="connsiteY161" fmla="*/ 1693235 h 1860222"/>
                <a:gd name="connsiteX162" fmla="*/ 1254642 w 2333846"/>
                <a:gd name="connsiteY162" fmla="*/ 1698552 h 1860222"/>
                <a:gd name="connsiteX163" fmla="*/ 1281223 w 2333846"/>
                <a:gd name="connsiteY163" fmla="*/ 1709184 h 1860222"/>
                <a:gd name="connsiteX164" fmla="*/ 1294514 w 2333846"/>
                <a:gd name="connsiteY164" fmla="*/ 1714500 h 1860222"/>
                <a:gd name="connsiteX165" fmla="*/ 1323753 w 2333846"/>
                <a:gd name="connsiteY165" fmla="*/ 1730449 h 1860222"/>
                <a:gd name="connsiteX166" fmla="*/ 1329070 w 2333846"/>
                <a:gd name="connsiteY166" fmla="*/ 1735765 h 1860222"/>
                <a:gd name="connsiteX167" fmla="*/ 1355651 w 2333846"/>
                <a:gd name="connsiteY167" fmla="*/ 1746398 h 1860222"/>
                <a:gd name="connsiteX168" fmla="*/ 1368942 w 2333846"/>
                <a:gd name="connsiteY168" fmla="*/ 1754372 h 1860222"/>
                <a:gd name="connsiteX169" fmla="*/ 1400839 w 2333846"/>
                <a:gd name="connsiteY169" fmla="*/ 1767663 h 1860222"/>
                <a:gd name="connsiteX170" fmla="*/ 1414130 w 2333846"/>
                <a:gd name="connsiteY170" fmla="*/ 1780954 h 1860222"/>
                <a:gd name="connsiteX171" fmla="*/ 1424763 w 2333846"/>
                <a:gd name="connsiteY171" fmla="*/ 1786270 h 1860222"/>
                <a:gd name="connsiteX172" fmla="*/ 1459318 w 2333846"/>
                <a:gd name="connsiteY172" fmla="*/ 1812852 h 1860222"/>
                <a:gd name="connsiteX173" fmla="*/ 1485900 w 2333846"/>
                <a:gd name="connsiteY173" fmla="*/ 1828800 h 1860222"/>
                <a:gd name="connsiteX174" fmla="*/ 1504507 w 2333846"/>
                <a:gd name="connsiteY174" fmla="*/ 1831459 h 1860222"/>
                <a:gd name="connsiteX175" fmla="*/ 1517797 w 2333846"/>
                <a:gd name="connsiteY175" fmla="*/ 1836775 h 1860222"/>
                <a:gd name="connsiteX176" fmla="*/ 1576277 w 2333846"/>
                <a:gd name="connsiteY176" fmla="*/ 1844749 h 1860222"/>
                <a:gd name="connsiteX177" fmla="*/ 1711842 w 2333846"/>
                <a:gd name="connsiteY177" fmla="*/ 1842091 h 1860222"/>
                <a:gd name="connsiteX178" fmla="*/ 1725132 w 2333846"/>
                <a:gd name="connsiteY178" fmla="*/ 1826142 h 1860222"/>
                <a:gd name="connsiteX179" fmla="*/ 1759688 w 2333846"/>
                <a:gd name="connsiteY179" fmla="*/ 1820826 h 1860222"/>
                <a:gd name="connsiteX180" fmla="*/ 1778295 w 2333846"/>
                <a:gd name="connsiteY180" fmla="*/ 1815510 h 1860222"/>
                <a:gd name="connsiteX181" fmla="*/ 1770321 w 2333846"/>
                <a:gd name="connsiteY181" fmla="*/ 1818168 h 1860222"/>
                <a:gd name="connsiteX182" fmla="*/ 1807535 w 2333846"/>
                <a:gd name="connsiteY182" fmla="*/ 1812852 h 1860222"/>
                <a:gd name="connsiteX183" fmla="*/ 1834116 w 2333846"/>
                <a:gd name="connsiteY183" fmla="*/ 1796903 h 1860222"/>
                <a:gd name="connsiteX184" fmla="*/ 1855381 w 2333846"/>
                <a:gd name="connsiteY184" fmla="*/ 1786270 h 1860222"/>
                <a:gd name="connsiteX185" fmla="*/ 1863356 w 2333846"/>
                <a:gd name="connsiteY185" fmla="*/ 1780954 h 1860222"/>
                <a:gd name="connsiteX186" fmla="*/ 1871330 w 2333846"/>
                <a:gd name="connsiteY186" fmla="*/ 1770321 h 1860222"/>
                <a:gd name="connsiteX187" fmla="*/ 1924493 w 2333846"/>
                <a:gd name="connsiteY187" fmla="*/ 1754372 h 1860222"/>
                <a:gd name="connsiteX188" fmla="*/ 1943100 w 2333846"/>
                <a:gd name="connsiteY188" fmla="*/ 1743740 h 1860222"/>
                <a:gd name="connsiteX189" fmla="*/ 1953732 w 2333846"/>
                <a:gd name="connsiteY189" fmla="*/ 1733107 h 1860222"/>
                <a:gd name="connsiteX190" fmla="*/ 1967023 w 2333846"/>
                <a:gd name="connsiteY190" fmla="*/ 1722475 h 1860222"/>
                <a:gd name="connsiteX191" fmla="*/ 1985630 w 2333846"/>
                <a:gd name="connsiteY191" fmla="*/ 1695893 h 1860222"/>
                <a:gd name="connsiteX192" fmla="*/ 1998921 w 2333846"/>
                <a:gd name="connsiteY192" fmla="*/ 1679945 h 1860222"/>
                <a:gd name="connsiteX193" fmla="*/ 2022844 w 2333846"/>
                <a:gd name="connsiteY193" fmla="*/ 1663996 h 1860222"/>
                <a:gd name="connsiteX194" fmla="*/ 2028160 w 2333846"/>
                <a:gd name="connsiteY194" fmla="*/ 1658679 h 1860222"/>
                <a:gd name="connsiteX195" fmla="*/ 2038793 w 2333846"/>
                <a:gd name="connsiteY195" fmla="*/ 1653363 h 1860222"/>
                <a:gd name="connsiteX196" fmla="*/ 2044109 w 2333846"/>
                <a:gd name="connsiteY196" fmla="*/ 1642731 h 1860222"/>
                <a:gd name="connsiteX197" fmla="*/ 2057400 w 2333846"/>
                <a:gd name="connsiteY197" fmla="*/ 1634756 h 1860222"/>
                <a:gd name="connsiteX198" fmla="*/ 2078665 w 2333846"/>
                <a:gd name="connsiteY198" fmla="*/ 1621465 h 1860222"/>
                <a:gd name="connsiteX199" fmla="*/ 2091956 w 2333846"/>
                <a:gd name="connsiteY199" fmla="*/ 1610833 h 1860222"/>
                <a:gd name="connsiteX200" fmla="*/ 2099930 w 2333846"/>
                <a:gd name="connsiteY200" fmla="*/ 1605517 h 1860222"/>
                <a:gd name="connsiteX201" fmla="*/ 2105246 w 2333846"/>
                <a:gd name="connsiteY201" fmla="*/ 1594884 h 1860222"/>
                <a:gd name="connsiteX202" fmla="*/ 2113221 w 2333846"/>
                <a:gd name="connsiteY202" fmla="*/ 1589568 h 1860222"/>
                <a:gd name="connsiteX203" fmla="*/ 2142460 w 2333846"/>
                <a:gd name="connsiteY203" fmla="*/ 1565645 h 1860222"/>
                <a:gd name="connsiteX204" fmla="*/ 2155751 w 2333846"/>
                <a:gd name="connsiteY204" fmla="*/ 1552354 h 1860222"/>
                <a:gd name="connsiteX205" fmla="*/ 2163725 w 2333846"/>
                <a:gd name="connsiteY205" fmla="*/ 1539063 h 1860222"/>
                <a:gd name="connsiteX206" fmla="*/ 2179674 w 2333846"/>
                <a:gd name="connsiteY206" fmla="*/ 1528431 h 1860222"/>
                <a:gd name="connsiteX207" fmla="*/ 2200939 w 2333846"/>
                <a:gd name="connsiteY207" fmla="*/ 1496533 h 1860222"/>
                <a:gd name="connsiteX208" fmla="*/ 2216888 w 2333846"/>
                <a:gd name="connsiteY208" fmla="*/ 1483242 h 1860222"/>
                <a:gd name="connsiteX209" fmla="*/ 2222204 w 2333846"/>
                <a:gd name="connsiteY209" fmla="*/ 1472610 h 1860222"/>
                <a:gd name="connsiteX210" fmla="*/ 2238153 w 2333846"/>
                <a:gd name="connsiteY210" fmla="*/ 1451345 h 1860222"/>
                <a:gd name="connsiteX211" fmla="*/ 2270051 w 2333846"/>
                <a:gd name="connsiteY211" fmla="*/ 1416789 h 1860222"/>
                <a:gd name="connsiteX212" fmla="*/ 2283342 w 2333846"/>
                <a:gd name="connsiteY212" fmla="*/ 1390207 h 1860222"/>
                <a:gd name="connsiteX213" fmla="*/ 2299291 w 2333846"/>
                <a:gd name="connsiteY213" fmla="*/ 1360968 h 1860222"/>
                <a:gd name="connsiteX214" fmla="*/ 2315239 w 2333846"/>
                <a:gd name="connsiteY214" fmla="*/ 1331728 h 1860222"/>
                <a:gd name="connsiteX215" fmla="*/ 2317897 w 2333846"/>
                <a:gd name="connsiteY215" fmla="*/ 1315779 h 1860222"/>
                <a:gd name="connsiteX216" fmla="*/ 2320556 w 2333846"/>
                <a:gd name="connsiteY216" fmla="*/ 1307805 h 1860222"/>
                <a:gd name="connsiteX217" fmla="*/ 2325872 w 2333846"/>
                <a:gd name="connsiteY217" fmla="*/ 1273249 h 1860222"/>
                <a:gd name="connsiteX218" fmla="*/ 2333846 w 2333846"/>
                <a:gd name="connsiteY218" fmla="*/ 1089838 h 1860222"/>
                <a:gd name="connsiteX219" fmla="*/ 2328530 w 2333846"/>
                <a:gd name="connsiteY219" fmla="*/ 930349 h 1860222"/>
                <a:gd name="connsiteX220" fmla="*/ 2323214 w 2333846"/>
                <a:gd name="connsiteY220" fmla="*/ 911742 h 1860222"/>
                <a:gd name="connsiteX221" fmla="*/ 2307265 w 2333846"/>
                <a:gd name="connsiteY221" fmla="*/ 861238 h 1860222"/>
                <a:gd name="connsiteX222" fmla="*/ 2299291 w 2333846"/>
                <a:gd name="connsiteY222" fmla="*/ 810733 h 1860222"/>
                <a:gd name="connsiteX223" fmla="*/ 2288658 w 2333846"/>
                <a:gd name="connsiteY223" fmla="*/ 786810 h 1860222"/>
                <a:gd name="connsiteX224" fmla="*/ 2283342 w 2333846"/>
                <a:gd name="connsiteY224" fmla="*/ 773519 h 1860222"/>
                <a:gd name="connsiteX225" fmla="*/ 2278025 w 2333846"/>
                <a:gd name="connsiteY225" fmla="*/ 757570 h 1860222"/>
                <a:gd name="connsiteX226" fmla="*/ 2267393 w 2333846"/>
                <a:gd name="connsiteY226" fmla="*/ 738963 h 1860222"/>
                <a:gd name="connsiteX227" fmla="*/ 2270051 w 2333846"/>
                <a:gd name="connsiteY227" fmla="*/ 701749 h 1860222"/>
                <a:gd name="connsiteX0" fmla="*/ 2270051 w 2333846"/>
                <a:gd name="connsiteY0" fmla="*/ 701749 h 1860222"/>
                <a:gd name="connsiteX1" fmla="*/ 2254102 w 2333846"/>
                <a:gd name="connsiteY1" fmla="*/ 648586 h 1860222"/>
                <a:gd name="connsiteX2" fmla="*/ 2243470 w 2333846"/>
                <a:gd name="connsiteY2" fmla="*/ 629979 h 1860222"/>
                <a:gd name="connsiteX3" fmla="*/ 2227521 w 2333846"/>
                <a:gd name="connsiteY3" fmla="*/ 608714 h 1860222"/>
                <a:gd name="connsiteX4" fmla="*/ 2219546 w 2333846"/>
                <a:gd name="connsiteY4" fmla="*/ 592765 h 1860222"/>
                <a:gd name="connsiteX5" fmla="*/ 2208914 w 2333846"/>
                <a:gd name="connsiteY5" fmla="*/ 579475 h 1860222"/>
                <a:gd name="connsiteX6" fmla="*/ 2198281 w 2333846"/>
                <a:gd name="connsiteY6" fmla="*/ 555552 h 1860222"/>
                <a:gd name="connsiteX7" fmla="*/ 2192965 w 2333846"/>
                <a:gd name="connsiteY7" fmla="*/ 544919 h 1860222"/>
                <a:gd name="connsiteX8" fmla="*/ 2187649 w 2333846"/>
                <a:gd name="connsiteY8" fmla="*/ 531628 h 1860222"/>
                <a:gd name="connsiteX9" fmla="*/ 2174358 w 2333846"/>
                <a:gd name="connsiteY9" fmla="*/ 515679 h 1860222"/>
                <a:gd name="connsiteX10" fmla="*/ 2161067 w 2333846"/>
                <a:gd name="connsiteY10" fmla="*/ 502389 h 1860222"/>
                <a:gd name="connsiteX11" fmla="*/ 2147777 w 2333846"/>
                <a:gd name="connsiteY11" fmla="*/ 483782 h 1860222"/>
                <a:gd name="connsiteX12" fmla="*/ 2142460 w 2333846"/>
                <a:gd name="connsiteY12" fmla="*/ 473149 h 1860222"/>
                <a:gd name="connsiteX13" fmla="*/ 2129170 w 2333846"/>
                <a:gd name="connsiteY13" fmla="*/ 465175 h 1860222"/>
                <a:gd name="connsiteX14" fmla="*/ 2118537 w 2333846"/>
                <a:gd name="connsiteY14" fmla="*/ 449226 h 1860222"/>
                <a:gd name="connsiteX15" fmla="*/ 2107904 w 2333846"/>
                <a:gd name="connsiteY15" fmla="*/ 427961 h 1860222"/>
                <a:gd name="connsiteX16" fmla="*/ 2099930 w 2333846"/>
                <a:gd name="connsiteY16" fmla="*/ 417328 h 1860222"/>
                <a:gd name="connsiteX17" fmla="*/ 2094614 w 2333846"/>
                <a:gd name="connsiteY17" fmla="*/ 409354 h 1860222"/>
                <a:gd name="connsiteX18" fmla="*/ 2083981 w 2333846"/>
                <a:gd name="connsiteY18" fmla="*/ 398721 h 1860222"/>
                <a:gd name="connsiteX19" fmla="*/ 2078665 w 2333846"/>
                <a:gd name="connsiteY19" fmla="*/ 380114 h 1860222"/>
                <a:gd name="connsiteX20" fmla="*/ 2052084 w 2333846"/>
                <a:gd name="connsiteY20" fmla="*/ 353533 h 1860222"/>
                <a:gd name="connsiteX21" fmla="*/ 2046767 w 2333846"/>
                <a:gd name="connsiteY21" fmla="*/ 348217 h 1860222"/>
                <a:gd name="connsiteX22" fmla="*/ 2036135 w 2333846"/>
                <a:gd name="connsiteY22" fmla="*/ 334926 h 1860222"/>
                <a:gd name="connsiteX23" fmla="*/ 2025502 w 2333846"/>
                <a:gd name="connsiteY23" fmla="*/ 326952 h 1860222"/>
                <a:gd name="connsiteX24" fmla="*/ 2006895 w 2333846"/>
                <a:gd name="connsiteY24" fmla="*/ 300370 h 1860222"/>
                <a:gd name="connsiteX25" fmla="*/ 1993604 w 2333846"/>
                <a:gd name="connsiteY25" fmla="*/ 289738 h 1860222"/>
                <a:gd name="connsiteX26" fmla="*/ 1980314 w 2333846"/>
                <a:gd name="connsiteY26" fmla="*/ 268472 h 1860222"/>
                <a:gd name="connsiteX27" fmla="*/ 1969681 w 2333846"/>
                <a:gd name="connsiteY27" fmla="*/ 263156 h 1860222"/>
                <a:gd name="connsiteX28" fmla="*/ 1948416 w 2333846"/>
                <a:gd name="connsiteY28" fmla="*/ 241891 h 1860222"/>
                <a:gd name="connsiteX29" fmla="*/ 1921835 w 2333846"/>
                <a:gd name="connsiteY29" fmla="*/ 228600 h 1860222"/>
                <a:gd name="connsiteX30" fmla="*/ 1916518 w 2333846"/>
                <a:gd name="connsiteY30" fmla="*/ 223284 h 1860222"/>
                <a:gd name="connsiteX31" fmla="*/ 1900570 w 2333846"/>
                <a:gd name="connsiteY31" fmla="*/ 217968 h 1860222"/>
                <a:gd name="connsiteX32" fmla="*/ 1869673 w 2333846"/>
                <a:gd name="connsiteY32" fmla="*/ 209868 h 1860222"/>
                <a:gd name="connsiteX33" fmla="*/ 1831333 w 2333846"/>
                <a:gd name="connsiteY33" fmla="*/ 177220 h 1860222"/>
                <a:gd name="connsiteX34" fmla="*/ 1739299 w 2333846"/>
                <a:gd name="connsiteY34" fmla="*/ 147103 h 1860222"/>
                <a:gd name="connsiteX35" fmla="*/ 1682602 w 2333846"/>
                <a:gd name="connsiteY35" fmla="*/ 97476 h 1860222"/>
                <a:gd name="connsiteX36" fmla="*/ 1656021 w 2333846"/>
                <a:gd name="connsiteY36" fmla="*/ 74428 h 1860222"/>
                <a:gd name="connsiteX37" fmla="*/ 1634756 w 2333846"/>
                <a:gd name="connsiteY37" fmla="*/ 69112 h 1860222"/>
                <a:gd name="connsiteX38" fmla="*/ 1621465 w 2333846"/>
                <a:gd name="connsiteY38" fmla="*/ 63796 h 1860222"/>
                <a:gd name="connsiteX39" fmla="*/ 1562986 w 2333846"/>
                <a:gd name="connsiteY39" fmla="*/ 58479 h 1860222"/>
                <a:gd name="connsiteX40" fmla="*/ 1512481 w 2333846"/>
                <a:gd name="connsiteY40" fmla="*/ 42531 h 1860222"/>
                <a:gd name="connsiteX41" fmla="*/ 1496532 w 2333846"/>
                <a:gd name="connsiteY41" fmla="*/ 34556 h 1860222"/>
                <a:gd name="connsiteX42" fmla="*/ 1480584 w 2333846"/>
                <a:gd name="connsiteY42" fmla="*/ 18607 h 1860222"/>
                <a:gd name="connsiteX43" fmla="*/ 1469951 w 2333846"/>
                <a:gd name="connsiteY43" fmla="*/ 15949 h 1860222"/>
                <a:gd name="connsiteX44" fmla="*/ 1438053 w 2333846"/>
                <a:gd name="connsiteY44" fmla="*/ 5317 h 1860222"/>
                <a:gd name="connsiteX45" fmla="*/ 1414130 w 2333846"/>
                <a:gd name="connsiteY45" fmla="*/ 0 h 1860222"/>
                <a:gd name="connsiteX46" fmla="*/ 1246667 w 2333846"/>
                <a:gd name="connsiteY46" fmla="*/ 5317 h 1860222"/>
                <a:gd name="connsiteX47" fmla="*/ 1238693 w 2333846"/>
                <a:gd name="connsiteY47" fmla="*/ 7975 h 1860222"/>
                <a:gd name="connsiteX48" fmla="*/ 1225402 w 2333846"/>
                <a:gd name="connsiteY48" fmla="*/ 13291 h 1860222"/>
                <a:gd name="connsiteX49" fmla="*/ 1190846 w 2333846"/>
                <a:gd name="connsiteY49" fmla="*/ 21265 h 1860222"/>
                <a:gd name="connsiteX50" fmla="*/ 1143000 w 2333846"/>
                <a:gd name="connsiteY50" fmla="*/ 29240 h 1860222"/>
                <a:gd name="connsiteX51" fmla="*/ 1116418 w 2333846"/>
                <a:gd name="connsiteY51" fmla="*/ 34556 h 1860222"/>
                <a:gd name="connsiteX52" fmla="*/ 1100470 w 2333846"/>
                <a:gd name="connsiteY52" fmla="*/ 37214 h 1860222"/>
                <a:gd name="connsiteX53" fmla="*/ 1092495 w 2333846"/>
                <a:gd name="connsiteY53" fmla="*/ 39872 h 1860222"/>
                <a:gd name="connsiteX54" fmla="*/ 1079204 w 2333846"/>
                <a:gd name="connsiteY54" fmla="*/ 42531 h 1860222"/>
                <a:gd name="connsiteX55" fmla="*/ 1049965 w 2333846"/>
                <a:gd name="connsiteY55" fmla="*/ 53163 h 1860222"/>
                <a:gd name="connsiteX56" fmla="*/ 1026042 w 2333846"/>
                <a:gd name="connsiteY56" fmla="*/ 61138 h 1860222"/>
                <a:gd name="connsiteX57" fmla="*/ 1010093 w 2333846"/>
                <a:gd name="connsiteY57" fmla="*/ 66454 h 1860222"/>
                <a:gd name="connsiteX58" fmla="*/ 988828 w 2333846"/>
                <a:gd name="connsiteY58" fmla="*/ 74428 h 1860222"/>
                <a:gd name="connsiteX59" fmla="*/ 972879 w 2333846"/>
                <a:gd name="connsiteY59" fmla="*/ 82403 h 1860222"/>
                <a:gd name="connsiteX60" fmla="*/ 935665 w 2333846"/>
                <a:gd name="connsiteY60" fmla="*/ 93035 h 1860222"/>
                <a:gd name="connsiteX61" fmla="*/ 919716 w 2333846"/>
                <a:gd name="connsiteY61" fmla="*/ 98352 h 1860222"/>
                <a:gd name="connsiteX62" fmla="*/ 911742 w 2333846"/>
                <a:gd name="connsiteY62" fmla="*/ 103668 h 1860222"/>
                <a:gd name="connsiteX63" fmla="*/ 887818 w 2333846"/>
                <a:gd name="connsiteY63" fmla="*/ 108984 h 1860222"/>
                <a:gd name="connsiteX64" fmla="*/ 866553 w 2333846"/>
                <a:gd name="connsiteY64" fmla="*/ 116959 h 1860222"/>
                <a:gd name="connsiteX65" fmla="*/ 831997 w 2333846"/>
                <a:gd name="connsiteY65" fmla="*/ 124933 h 1860222"/>
                <a:gd name="connsiteX66" fmla="*/ 813391 w 2333846"/>
                <a:gd name="connsiteY66" fmla="*/ 130249 h 1860222"/>
                <a:gd name="connsiteX67" fmla="*/ 797442 w 2333846"/>
                <a:gd name="connsiteY67" fmla="*/ 138224 h 1860222"/>
                <a:gd name="connsiteX68" fmla="*/ 778835 w 2333846"/>
                <a:gd name="connsiteY68" fmla="*/ 140882 h 1860222"/>
                <a:gd name="connsiteX69" fmla="*/ 765544 w 2333846"/>
                <a:gd name="connsiteY69" fmla="*/ 143540 h 1860222"/>
                <a:gd name="connsiteX70" fmla="*/ 741621 w 2333846"/>
                <a:gd name="connsiteY70" fmla="*/ 154172 h 1860222"/>
                <a:gd name="connsiteX71" fmla="*/ 709723 w 2333846"/>
                <a:gd name="connsiteY71" fmla="*/ 170121 h 1860222"/>
                <a:gd name="connsiteX72" fmla="*/ 696432 w 2333846"/>
                <a:gd name="connsiteY72" fmla="*/ 175438 h 1860222"/>
                <a:gd name="connsiteX73" fmla="*/ 688458 w 2333846"/>
                <a:gd name="connsiteY73" fmla="*/ 180754 h 1860222"/>
                <a:gd name="connsiteX74" fmla="*/ 653902 w 2333846"/>
                <a:gd name="connsiteY74" fmla="*/ 194045 h 1860222"/>
                <a:gd name="connsiteX75" fmla="*/ 627321 w 2333846"/>
                <a:gd name="connsiteY75" fmla="*/ 204677 h 1860222"/>
                <a:gd name="connsiteX76" fmla="*/ 616688 w 2333846"/>
                <a:gd name="connsiteY76" fmla="*/ 209993 h 1860222"/>
                <a:gd name="connsiteX77" fmla="*/ 590107 w 2333846"/>
                <a:gd name="connsiteY77" fmla="*/ 215310 h 1860222"/>
                <a:gd name="connsiteX78" fmla="*/ 547577 w 2333846"/>
                <a:gd name="connsiteY78" fmla="*/ 228600 h 1860222"/>
                <a:gd name="connsiteX79" fmla="*/ 528970 w 2333846"/>
                <a:gd name="connsiteY79" fmla="*/ 233917 h 1860222"/>
                <a:gd name="connsiteX80" fmla="*/ 510363 w 2333846"/>
                <a:gd name="connsiteY80" fmla="*/ 241891 h 1860222"/>
                <a:gd name="connsiteX81" fmla="*/ 494414 w 2333846"/>
                <a:gd name="connsiteY81" fmla="*/ 252524 h 1860222"/>
                <a:gd name="connsiteX82" fmla="*/ 475807 w 2333846"/>
                <a:gd name="connsiteY82" fmla="*/ 257840 h 1860222"/>
                <a:gd name="connsiteX83" fmla="*/ 446567 w 2333846"/>
                <a:gd name="connsiteY83" fmla="*/ 273789 h 1860222"/>
                <a:gd name="connsiteX84" fmla="*/ 425302 w 2333846"/>
                <a:gd name="connsiteY84" fmla="*/ 281763 h 1860222"/>
                <a:gd name="connsiteX85" fmla="*/ 412011 w 2333846"/>
                <a:gd name="connsiteY85" fmla="*/ 289738 h 1860222"/>
                <a:gd name="connsiteX86" fmla="*/ 396063 w 2333846"/>
                <a:gd name="connsiteY86" fmla="*/ 297712 h 1860222"/>
                <a:gd name="connsiteX87" fmla="*/ 366823 w 2333846"/>
                <a:gd name="connsiteY87" fmla="*/ 316319 h 1860222"/>
                <a:gd name="connsiteX88" fmla="*/ 356191 w 2333846"/>
                <a:gd name="connsiteY88" fmla="*/ 321635 h 1860222"/>
                <a:gd name="connsiteX89" fmla="*/ 340242 w 2333846"/>
                <a:gd name="connsiteY89" fmla="*/ 332268 h 1860222"/>
                <a:gd name="connsiteX90" fmla="*/ 326951 w 2333846"/>
                <a:gd name="connsiteY90" fmla="*/ 340242 h 1860222"/>
                <a:gd name="connsiteX91" fmla="*/ 287079 w 2333846"/>
                <a:gd name="connsiteY91" fmla="*/ 382772 h 1860222"/>
                <a:gd name="connsiteX92" fmla="*/ 271130 w 2333846"/>
                <a:gd name="connsiteY92" fmla="*/ 396063 h 1860222"/>
                <a:gd name="connsiteX93" fmla="*/ 209392 w 2333846"/>
                <a:gd name="connsiteY93" fmla="*/ 488155 h 1860222"/>
                <a:gd name="connsiteX94" fmla="*/ 159288 w 2333846"/>
                <a:gd name="connsiteY94" fmla="*/ 572872 h 1860222"/>
                <a:gd name="connsiteX95" fmla="*/ 126847 w 2333846"/>
                <a:gd name="connsiteY95" fmla="*/ 650959 h 1860222"/>
                <a:gd name="connsiteX96" fmla="*/ 94093 w 2333846"/>
                <a:gd name="connsiteY96" fmla="*/ 733875 h 1860222"/>
                <a:gd name="connsiteX97" fmla="*/ 63452 w 2333846"/>
                <a:gd name="connsiteY97" fmla="*/ 785523 h 1860222"/>
                <a:gd name="connsiteX98" fmla="*/ 27439 w 2333846"/>
                <a:gd name="connsiteY98" fmla="*/ 820965 h 1860222"/>
                <a:gd name="connsiteX99" fmla="*/ 0 w 2333846"/>
                <a:gd name="connsiteY99" fmla="*/ 861238 h 1860222"/>
                <a:gd name="connsiteX100" fmla="*/ 26581 w 2333846"/>
                <a:gd name="connsiteY100" fmla="*/ 890477 h 1860222"/>
                <a:gd name="connsiteX101" fmla="*/ 42530 w 2333846"/>
                <a:gd name="connsiteY101" fmla="*/ 901110 h 1860222"/>
                <a:gd name="connsiteX102" fmla="*/ 55821 w 2333846"/>
                <a:gd name="connsiteY102" fmla="*/ 914400 h 1860222"/>
                <a:gd name="connsiteX103" fmla="*/ 69111 w 2333846"/>
                <a:gd name="connsiteY103" fmla="*/ 922375 h 1860222"/>
                <a:gd name="connsiteX104" fmla="*/ 77086 w 2333846"/>
                <a:gd name="connsiteY104" fmla="*/ 930349 h 1860222"/>
                <a:gd name="connsiteX105" fmla="*/ 93035 w 2333846"/>
                <a:gd name="connsiteY105" fmla="*/ 940982 h 1860222"/>
                <a:gd name="connsiteX106" fmla="*/ 140881 w 2333846"/>
                <a:gd name="connsiteY106" fmla="*/ 986170 h 1860222"/>
                <a:gd name="connsiteX107" fmla="*/ 191386 w 2333846"/>
                <a:gd name="connsiteY107" fmla="*/ 1002119 h 1860222"/>
                <a:gd name="connsiteX108" fmla="*/ 204677 w 2333846"/>
                <a:gd name="connsiteY108" fmla="*/ 1015410 h 1860222"/>
                <a:gd name="connsiteX109" fmla="*/ 241891 w 2333846"/>
                <a:gd name="connsiteY109" fmla="*/ 1036675 h 1860222"/>
                <a:gd name="connsiteX110" fmla="*/ 252523 w 2333846"/>
                <a:gd name="connsiteY110" fmla="*/ 1047307 h 1860222"/>
                <a:gd name="connsiteX111" fmla="*/ 271130 w 2333846"/>
                <a:gd name="connsiteY111" fmla="*/ 1068572 h 1860222"/>
                <a:gd name="connsiteX112" fmla="*/ 305686 w 2333846"/>
                <a:gd name="connsiteY112" fmla="*/ 1100470 h 1860222"/>
                <a:gd name="connsiteX113" fmla="*/ 316318 w 2333846"/>
                <a:gd name="connsiteY113" fmla="*/ 1111103 h 1860222"/>
                <a:gd name="connsiteX114" fmla="*/ 324293 w 2333846"/>
                <a:gd name="connsiteY114" fmla="*/ 1121735 h 1860222"/>
                <a:gd name="connsiteX115" fmla="*/ 337584 w 2333846"/>
                <a:gd name="connsiteY115" fmla="*/ 1132368 h 1860222"/>
                <a:gd name="connsiteX116" fmla="*/ 353532 w 2333846"/>
                <a:gd name="connsiteY116" fmla="*/ 1148317 h 1860222"/>
                <a:gd name="connsiteX117" fmla="*/ 366823 w 2333846"/>
                <a:gd name="connsiteY117" fmla="*/ 1161607 h 1860222"/>
                <a:gd name="connsiteX118" fmla="*/ 398721 w 2333846"/>
                <a:gd name="connsiteY118" fmla="*/ 1185531 h 1860222"/>
                <a:gd name="connsiteX119" fmla="*/ 417328 w 2333846"/>
                <a:gd name="connsiteY119" fmla="*/ 1206796 h 1860222"/>
                <a:gd name="connsiteX120" fmla="*/ 425302 w 2333846"/>
                <a:gd name="connsiteY120" fmla="*/ 1212112 h 1860222"/>
                <a:gd name="connsiteX121" fmla="*/ 438593 w 2333846"/>
                <a:gd name="connsiteY121" fmla="*/ 1228061 h 1860222"/>
                <a:gd name="connsiteX122" fmla="*/ 454542 w 2333846"/>
                <a:gd name="connsiteY122" fmla="*/ 1241352 h 1860222"/>
                <a:gd name="connsiteX123" fmla="*/ 481123 w 2333846"/>
                <a:gd name="connsiteY123" fmla="*/ 1265275 h 1860222"/>
                <a:gd name="connsiteX124" fmla="*/ 515679 w 2333846"/>
                <a:gd name="connsiteY124" fmla="*/ 1281224 h 1860222"/>
                <a:gd name="connsiteX125" fmla="*/ 534286 w 2333846"/>
                <a:gd name="connsiteY125" fmla="*/ 1294514 h 1860222"/>
                <a:gd name="connsiteX126" fmla="*/ 547577 w 2333846"/>
                <a:gd name="connsiteY126" fmla="*/ 1305147 h 1860222"/>
                <a:gd name="connsiteX127" fmla="*/ 555551 w 2333846"/>
                <a:gd name="connsiteY127" fmla="*/ 1307805 h 1860222"/>
                <a:gd name="connsiteX128" fmla="*/ 579474 w 2333846"/>
                <a:gd name="connsiteY128" fmla="*/ 1323754 h 1860222"/>
                <a:gd name="connsiteX129" fmla="*/ 584791 w 2333846"/>
                <a:gd name="connsiteY129" fmla="*/ 1331728 h 1860222"/>
                <a:gd name="connsiteX130" fmla="*/ 611372 w 2333846"/>
                <a:gd name="connsiteY130" fmla="*/ 1345019 h 1860222"/>
                <a:gd name="connsiteX131" fmla="*/ 661877 w 2333846"/>
                <a:gd name="connsiteY131" fmla="*/ 1371600 h 1860222"/>
                <a:gd name="connsiteX132" fmla="*/ 683142 w 2333846"/>
                <a:gd name="connsiteY132" fmla="*/ 1384891 h 1860222"/>
                <a:gd name="connsiteX133" fmla="*/ 693774 w 2333846"/>
                <a:gd name="connsiteY133" fmla="*/ 1390207 h 1860222"/>
                <a:gd name="connsiteX134" fmla="*/ 707065 w 2333846"/>
                <a:gd name="connsiteY134" fmla="*/ 1398182 h 1860222"/>
                <a:gd name="connsiteX135" fmla="*/ 749595 w 2333846"/>
                <a:gd name="connsiteY135" fmla="*/ 1419447 h 1860222"/>
                <a:gd name="connsiteX136" fmla="*/ 765544 w 2333846"/>
                <a:gd name="connsiteY136" fmla="*/ 1424763 h 1860222"/>
                <a:gd name="connsiteX137" fmla="*/ 786809 w 2333846"/>
                <a:gd name="connsiteY137" fmla="*/ 1438054 h 1860222"/>
                <a:gd name="connsiteX138" fmla="*/ 805416 w 2333846"/>
                <a:gd name="connsiteY138" fmla="*/ 1446028 h 1860222"/>
                <a:gd name="connsiteX139" fmla="*/ 826681 w 2333846"/>
                <a:gd name="connsiteY139" fmla="*/ 1459319 h 1860222"/>
                <a:gd name="connsiteX140" fmla="*/ 853263 w 2333846"/>
                <a:gd name="connsiteY140" fmla="*/ 1472610 h 1860222"/>
                <a:gd name="connsiteX141" fmla="*/ 874528 w 2333846"/>
                <a:gd name="connsiteY141" fmla="*/ 1480584 h 1860222"/>
                <a:gd name="connsiteX142" fmla="*/ 890477 w 2333846"/>
                <a:gd name="connsiteY142" fmla="*/ 1491217 h 1860222"/>
                <a:gd name="connsiteX143" fmla="*/ 919716 w 2333846"/>
                <a:gd name="connsiteY143" fmla="*/ 1499191 h 1860222"/>
                <a:gd name="connsiteX144" fmla="*/ 951614 w 2333846"/>
                <a:gd name="connsiteY144" fmla="*/ 1515140 h 1860222"/>
                <a:gd name="connsiteX145" fmla="*/ 978195 w 2333846"/>
                <a:gd name="connsiteY145" fmla="*/ 1523114 h 1860222"/>
                <a:gd name="connsiteX146" fmla="*/ 1002118 w 2333846"/>
                <a:gd name="connsiteY146" fmla="*/ 1531089 h 1860222"/>
                <a:gd name="connsiteX147" fmla="*/ 1023384 w 2333846"/>
                <a:gd name="connsiteY147" fmla="*/ 1544379 h 1860222"/>
                <a:gd name="connsiteX148" fmla="*/ 1060597 w 2333846"/>
                <a:gd name="connsiteY148" fmla="*/ 1560328 h 1860222"/>
                <a:gd name="connsiteX149" fmla="*/ 1095153 w 2333846"/>
                <a:gd name="connsiteY149" fmla="*/ 1570961 h 1860222"/>
                <a:gd name="connsiteX150" fmla="*/ 1111102 w 2333846"/>
                <a:gd name="connsiteY150" fmla="*/ 1578935 h 1860222"/>
                <a:gd name="connsiteX151" fmla="*/ 1135025 w 2333846"/>
                <a:gd name="connsiteY151" fmla="*/ 1586910 h 1860222"/>
                <a:gd name="connsiteX152" fmla="*/ 1150974 w 2333846"/>
                <a:gd name="connsiteY152" fmla="*/ 1597542 h 1860222"/>
                <a:gd name="connsiteX153" fmla="*/ 1153632 w 2333846"/>
                <a:gd name="connsiteY153" fmla="*/ 1605517 h 1860222"/>
                <a:gd name="connsiteX154" fmla="*/ 1156291 w 2333846"/>
                <a:gd name="connsiteY154" fmla="*/ 1616149 h 1860222"/>
                <a:gd name="connsiteX155" fmla="*/ 1164265 w 2333846"/>
                <a:gd name="connsiteY155" fmla="*/ 1626782 h 1860222"/>
                <a:gd name="connsiteX156" fmla="*/ 1177556 w 2333846"/>
                <a:gd name="connsiteY156" fmla="*/ 1640072 h 1860222"/>
                <a:gd name="connsiteX157" fmla="*/ 1193504 w 2333846"/>
                <a:gd name="connsiteY157" fmla="*/ 1656021 h 1860222"/>
                <a:gd name="connsiteX158" fmla="*/ 1201479 w 2333846"/>
                <a:gd name="connsiteY158" fmla="*/ 1663996 h 1860222"/>
                <a:gd name="connsiteX159" fmla="*/ 1206795 w 2333846"/>
                <a:gd name="connsiteY159" fmla="*/ 1674628 h 1860222"/>
                <a:gd name="connsiteX160" fmla="*/ 1225402 w 2333846"/>
                <a:gd name="connsiteY160" fmla="*/ 1685261 h 1860222"/>
                <a:gd name="connsiteX161" fmla="*/ 1236035 w 2333846"/>
                <a:gd name="connsiteY161" fmla="*/ 1693235 h 1860222"/>
                <a:gd name="connsiteX162" fmla="*/ 1254642 w 2333846"/>
                <a:gd name="connsiteY162" fmla="*/ 1698552 h 1860222"/>
                <a:gd name="connsiteX163" fmla="*/ 1281223 w 2333846"/>
                <a:gd name="connsiteY163" fmla="*/ 1709184 h 1860222"/>
                <a:gd name="connsiteX164" fmla="*/ 1294514 w 2333846"/>
                <a:gd name="connsiteY164" fmla="*/ 1714500 h 1860222"/>
                <a:gd name="connsiteX165" fmla="*/ 1323753 w 2333846"/>
                <a:gd name="connsiteY165" fmla="*/ 1730449 h 1860222"/>
                <a:gd name="connsiteX166" fmla="*/ 1329070 w 2333846"/>
                <a:gd name="connsiteY166" fmla="*/ 1735765 h 1860222"/>
                <a:gd name="connsiteX167" fmla="*/ 1355651 w 2333846"/>
                <a:gd name="connsiteY167" fmla="*/ 1746398 h 1860222"/>
                <a:gd name="connsiteX168" fmla="*/ 1368942 w 2333846"/>
                <a:gd name="connsiteY168" fmla="*/ 1754372 h 1860222"/>
                <a:gd name="connsiteX169" fmla="*/ 1400839 w 2333846"/>
                <a:gd name="connsiteY169" fmla="*/ 1767663 h 1860222"/>
                <a:gd name="connsiteX170" fmla="*/ 1414130 w 2333846"/>
                <a:gd name="connsiteY170" fmla="*/ 1780954 h 1860222"/>
                <a:gd name="connsiteX171" fmla="*/ 1424763 w 2333846"/>
                <a:gd name="connsiteY171" fmla="*/ 1786270 h 1860222"/>
                <a:gd name="connsiteX172" fmla="*/ 1459318 w 2333846"/>
                <a:gd name="connsiteY172" fmla="*/ 1812852 h 1860222"/>
                <a:gd name="connsiteX173" fmla="*/ 1485900 w 2333846"/>
                <a:gd name="connsiteY173" fmla="*/ 1828800 h 1860222"/>
                <a:gd name="connsiteX174" fmla="*/ 1504507 w 2333846"/>
                <a:gd name="connsiteY174" fmla="*/ 1831459 h 1860222"/>
                <a:gd name="connsiteX175" fmla="*/ 1517797 w 2333846"/>
                <a:gd name="connsiteY175" fmla="*/ 1836775 h 1860222"/>
                <a:gd name="connsiteX176" fmla="*/ 1576277 w 2333846"/>
                <a:gd name="connsiteY176" fmla="*/ 1844749 h 1860222"/>
                <a:gd name="connsiteX177" fmla="*/ 1711842 w 2333846"/>
                <a:gd name="connsiteY177" fmla="*/ 1842091 h 1860222"/>
                <a:gd name="connsiteX178" fmla="*/ 1725132 w 2333846"/>
                <a:gd name="connsiteY178" fmla="*/ 1826142 h 1860222"/>
                <a:gd name="connsiteX179" fmla="*/ 1759688 w 2333846"/>
                <a:gd name="connsiteY179" fmla="*/ 1820826 h 1860222"/>
                <a:gd name="connsiteX180" fmla="*/ 1778295 w 2333846"/>
                <a:gd name="connsiteY180" fmla="*/ 1815510 h 1860222"/>
                <a:gd name="connsiteX181" fmla="*/ 1770321 w 2333846"/>
                <a:gd name="connsiteY181" fmla="*/ 1818168 h 1860222"/>
                <a:gd name="connsiteX182" fmla="*/ 1807535 w 2333846"/>
                <a:gd name="connsiteY182" fmla="*/ 1812852 h 1860222"/>
                <a:gd name="connsiteX183" fmla="*/ 1834116 w 2333846"/>
                <a:gd name="connsiteY183" fmla="*/ 1796903 h 1860222"/>
                <a:gd name="connsiteX184" fmla="*/ 1855381 w 2333846"/>
                <a:gd name="connsiteY184" fmla="*/ 1786270 h 1860222"/>
                <a:gd name="connsiteX185" fmla="*/ 1863356 w 2333846"/>
                <a:gd name="connsiteY185" fmla="*/ 1780954 h 1860222"/>
                <a:gd name="connsiteX186" fmla="*/ 1871330 w 2333846"/>
                <a:gd name="connsiteY186" fmla="*/ 1770321 h 1860222"/>
                <a:gd name="connsiteX187" fmla="*/ 1924493 w 2333846"/>
                <a:gd name="connsiteY187" fmla="*/ 1754372 h 1860222"/>
                <a:gd name="connsiteX188" fmla="*/ 1943100 w 2333846"/>
                <a:gd name="connsiteY188" fmla="*/ 1743740 h 1860222"/>
                <a:gd name="connsiteX189" fmla="*/ 1953732 w 2333846"/>
                <a:gd name="connsiteY189" fmla="*/ 1733107 h 1860222"/>
                <a:gd name="connsiteX190" fmla="*/ 1967023 w 2333846"/>
                <a:gd name="connsiteY190" fmla="*/ 1722475 h 1860222"/>
                <a:gd name="connsiteX191" fmla="*/ 1985630 w 2333846"/>
                <a:gd name="connsiteY191" fmla="*/ 1695893 h 1860222"/>
                <a:gd name="connsiteX192" fmla="*/ 1998921 w 2333846"/>
                <a:gd name="connsiteY192" fmla="*/ 1679945 h 1860222"/>
                <a:gd name="connsiteX193" fmla="*/ 2022844 w 2333846"/>
                <a:gd name="connsiteY193" fmla="*/ 1663996 h 1860222"/>
                <a:gd name="connsiteX194" fmla="*/ 2028160 w 2333846"/>
                <a:gd name="connsiteY194" fmla="*/ 1658679 h 1860222"/>
                <a:gd name="connsiteX195" fmla="*/ 2038793 w 2333846"/>
                <a:gd name="connsiteY195" fmla="*/ 1653363 h 1860222"/>
                <a:gd name="connsiteX196" fmla="*/ 2044109 w 2333846"/>
                <a:gd name="connsiteY196" fmla="*/ 1642731 h 1860222"/>
                <a:gd name="connsiteX197" fmla="*/ 2057400 w 2333846"/>
                <a:gd name="connsiteY197" fmla="*/ 1634756 h 1860222"/>
                <a:gd name="connsiteX198" fmla="*/ 2078665 w 2333846"/>
                <a:gd name="connsiteY198" fmla="*/ 1621465 h 1860222"/>
                <a:gd name="connsiteX199" fmla="*/ 2091956 w 2333846"/>
                <a:gd name="connsiteY199" fmla="*/ 1610833 h 1860222"/>
                <a:gd name="connsiteX200" fmla="*/ 2099930 w 2333846"/>
                <a:gd name="connsiteY200" fmla="*/ 1605517 h 1860222"/>
                <a:gd name="connsiteX201" fmla="*/ 2105246 w 2333846"/>
                <a:gd name="connsiteY201" fmla="*/ 1594884 h 1860222"/>
                <a:gd name="connsiteX202" fmla="*/ 2113221 w 2333846"/>
                <a:gd name="connsiteY202" fmla="*/ 1589568 h 1860222"/>
                <a:gd name="connsiteX203" fmla="*/ 2142460 w 2333846"/>
                <a:gd name="connsiteY203" fmla="*/ 1565645 h 1860222"/>
                <a:gd name="connsiteX204" fmla="*/ 2155751 w 2333846"/>
                <a:gd name="connsiteY204" fmla="*/ 1552354 h 1860222"/>
                <a:gd name="connsiteX205" fmla="*/ 2163725 w 2333846"/>
                <a:gd name="connsiteY205" fmla="*/ 1539063 h 1860222"/>
                <a:gd name="connsiteX206" fmla="*/ 2179674 w 2333846"/>
                <a:gd name="connsiteY206" fmla="*/ 1528431 h 1860222"/>
                <a:gd name="connsiteX207" fmla="*/ 2200939 w 2333846"/>
                <a:gd name="connsiteY207" fmla="*/ 1496533 h 1860222"/>
                <a:gd name="connsiteX208" fmla="*/ 2216888 w 2333846"/>
                <a:gd name="connsiteY208" fmla="*/ 1483242 h 1860222"/>
                <a:gd name="connsiteX209" fmla="*/ 2222204 w 2333846"/>
                <a:gd name="connsiteY209" fmla="*/ 1472610 h 1860222"/>
                <a:gd name="connsiteX210" fmla="*/ 2238153 w 2333846"/>
                <a:gd name="connsiteY210" fmla="*/ 1451345 h 1860222"/>
                <a:gd name="connsiteX211" fmla="*/ 2270051 w 2333846"/>
                <a:gd name="connsiteY211" fmla="*/ 1416789 h 1860222"/>
                <a:gd name="connsiteX212" fmla="*/ 2283342 w 2333846"/>
                <a:gd name="connsiteY212" fmla="*/ 1390207 h 1860222"/>
                <a:gd name="connsiteX213" fmla="*/ 2299291 w 2333846"/>
                <a:gd name="connsiteY213" fmla="*/ 1360968 h 1860222"/>
                <a:gd name="connsiteX214" fmla="*/ 2315239 w 2333846"/>
                <a:gd name="connsiteY214" fmla="*/ 1331728 h 1860222"/>
                <a:gd name="connsiteX215" fmla="*/ 2317897 w 2333846"/>
                <a:gd name="connsiteY215" fmla="*/ 1315779 h 1860222"/>
                <a:gd name="connsiteX216" fmla="*/ 2320556 w 2333846"/>
                <a:gd name="connsiteY216" fmla="*/ 1307805 h 1860222"/>
                <a:gd name="connsiteX217" fmla="*/ 2325872 w 2333846"/>
                <a:gd name="connsiteY217" fmla="*/ 1273249 h 1860222"/>
                <a:gd name="connsiteX218" fmla="*/ 2333846 w 2333846"/>
                <a:gd name="connsiteY218" fmla="*/ 1089838 h 1860222"/>
                <a:gd name="connsiteX219" fmla="*/ 2328530 w 2333846"/>
                <a:gd name="connsiteY219" fmla="*/ 930349 h 1860222"/>
                <a:gd name="connsiteX220" fmla="*/ 2323214 w 2333846"/>
                <a:gd name="connsiteY220" fmla="*/ 911742 h 1860222"/>
                <a:gd name="connsiteX221" fmla="*/ 2307265 w 2333846"/>
                <a:gd name="connsiteY221" fmla="*/ 861238 h 1860222"/>
                <a:gd name="connsiteX222" fmla="*/ 2299291 w 2333846"/>
                <a:gd name="connsiteY222" fmla="*/ 810733 h 1860222"/>
                <a:gd name="connsiteX223" fmla="*/ 2288658 w 2333846"/>
                <a:gd name="connsiteY223" fmla="*/ 786810 h 1860222"/>
                <a:gd name="connsiteX224" fmla="*/ 2283342 w 2333846"/>
                <a:gd name="connsiteY224" fmla="*/ 773519 h 1860222"/>
                <a:gd name="connsiteX225" fmla="*/ 2278025 w 2333846"/>
                <a:gd name="connsiteY225" fmla="*/ 757570 h 1860222"/>
                <a:gd name="connsiteX226" fmla="*/ 2267393 w 2333846"/>
                <a:gd name="connsiteY226" fmla="*/ 738963 h 1860222"/>
                <a:gd name="connsiteX227" fmla="*/ 2270051 w 2333846"/>
                <a:gd name="connsiteY227" fmla="*/ 701749 h 1860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Lst>
              <a:rect l="l" t="t" r="r" b="b"/>
              <a:pathLst>
                <a:path w="2333846" h="1860222">
                  <a:moveTo>
                    <a:pt x="2270051" y="701749"/>
                  </a:moveTo>
                  <a:cubicBezTo>
                    <a:pt x="2267836" y="686686"/>
                    <a:pt x="2261547" y="663477"/>
                    <a:pt x="2254102" y="648586"/>
                  </a:cubicBezTo>
                  <a:cubicBezTo>
                    <a:pt x="2250908" y="642197"/>
                    <a:pt x="2246665" y="636368"/>
                    <a:pt x="2243470" y="629979"/>
                  </a:cubicBezTo>
                  <a:cubicBezTo>
                    <a:pt x="2233724" y="610488"/>
                    <a:pt x="2244554" y="621490"/>
                    <a:pt x="2227521" y="608714"/>
                  </a:cubicBezTo>
                  <a:cubicBezTo>
                    <a:pt x="2224863" y="603398"/>
                    <a:pt x="2222737" y="597780"/>
                    <a:pt x="2219546" y="592765"/>
                  </a:cubicBezTo>
                  <a:cubicBezTo>
                    <a:pt x="2216500" y="587979"/>
                    <a:pt x="2211729" y="584401"/>
                    <a:pt x="2208914" y="579475"/>
                  </a:cubicBezTo>
                  <a:cubicBezTo>
                    <a:pt x="2204584" y="571898"/>
                    <a:pt x="2201938" y="563475"/>
                    <a:pt x="2198281" y="555552"/>
                  </a:cubicBezTo>
                  <a:cubicBezTo>
                    <a:pt x="2196620" y="551954"/>
                    <a:pt x="2194574" y="548540"/>
                    <a:pt x="2192965" y="544919"/>
                  </a:cubicBezTo>
                  <a:cubicBezTo>
                    <a:pt x="2191027" y="540559"/>
                    <a:pt x="2189783" y="535896"/>
                    <a:pt x="2187649" y="531628"/>
                  </a:cubicBezTo>
                  <a:cubicBezTo>
                    <a:pt x="2183950" y="524230"/>
                    <a:pt x="2180233" y="521555"/>
                    <a:pt x="2174358" y="515679"/>
                  </a:cubicBezTo>
                  <a:cubicBezTo>
                    <a:pt x="2168898" y="499300"/>
                    <a:pt x="2176396" y="515528"/>
                    <a:pt x="2161067" y="502389"/>
                  </a:cubicBezTo>
                  <a:cubicBezTo>
                    <a:pt x="2159471" y="501021"/>
                    <a:pt x="2149569" y="486919"/>
                    <a:pt x="2147777" y="483782"/>
                  </a:cubicBezTo>
                  <a:cubicBezTo>
                    <a:pt x="2145811" y="480341"/>
                    <a:pt x="2145262" y="475951"/>
                    <a:pt x="2142460" y="473149"/>
                  </a:cubicBezTo>
                  <a:cubicBezTo>
                    <a:pt x="2138807" y="469496"/>
                    <a:pt x="2133600" y="467833"/>
                    <a:pt x="2129170" y="465175"/>
                  </a:cubicBezTo>
                  <a:cubicBezTo>
                    <a:pt x="2125626" y="459859"/>
                    <a:pt x="2121707" y="454774"/>
                    <a:pt x="2118537" y="449226"/>
                  </a:cubicBezTo>
                  <a:cubicBezTo>
                    <a:pt x="2114605" y="442345"/>
                    <a:pt x="2112659" y="434301"/>
                    <a:pt x="2107904" y="427961"/>
                  </a:cubicBezTo>
                  <a:cubicBezTo>
                    <a:pt x="2105246" y="424417"/>
                    <a:pt x="2102505" y="420933"/>
                    <a:pt x="2099930" y="417328"/>
                  </a:cubicBezTo>
                  <a:cubicBezTo>
                    <a:pt x="2098073" y="414728"/>
                    <a:pt x="2096693" y="411779"/>
                    <a:pt x="2094614" y="409354"/>
                  </a:cubicBezTo>
                  <a:cubicBezTo>
                    <a:pt x="2091352" y="405548"/>
                    <a:pt x="2087525" y="402265"/>
                    <a:pt x="2083981" y="398721"/>
                  </a:cubicBezTo>
                  <a:cubicBezTo>
                    <a:pt x="2082209" y="392519"/>
                    <a:pt x="2082385" y="385384"/>
                    <a:pt x="2078665" y="380114"/>
                  </a:cubicBezTo>
                  <a:cubicBezTo>
                    <a:pt x="2071439" y="369877"/>
                    <a:pt x="2060944" y="362393"/>
                    <a:pt x="2052084" y="353533"/>
                  </a:cubicBezTo>
                  <a:cubicBezTo>
                    <a:pt x="2050312" y="351761"/>
                    <a:pt x="2048333" y="350174"/>
                    <a:pt x="2046767" y="348217"/>
                  </a:cubicBezTo>
                  <a:cubicBezTo>
                    <a:pt x="2043223" y="343787"/>
                    <a:pt x="2040147" y="338938"/>
                    <a:pt x="2036135" y="334926"/>
                  </a:cubicBezTo>
                  <a:cubicBezTo>
                    <a:pt x="2033002" y="331793"/>
                    <a:pt x="2029046" y="329610"/>
                    <a:pt x="2025502" y="326952"/>
                  </a:cubicBezTo>
                  <a:cubicBezTo>
                    <a:pt x="2023763" y="324343"/>
                    <a:pt x="2010833" y="304308"/>
                    <a:pt x="2006895" y="300370"/>
                  </a:cubicBezTo>
                  <a:cubicBezTo>
                    <a:pt x="2002883" y="296358"/>
                    <a:pt x="1998034" y="293282"/>
                    <a:pt x="1993604" y="289738"/>
                  </a:cubicBezTo>
                  <a:cubicBezTo>
                    <a:pt x="1990165" y="282859"/>
                    <a:pt x="1986352" y="273647"/>
                    <a:pt x="1980314" y="268472"/>
                  </a:cubicBezTo>
                  <a:cubicBezTo>
                    <a:pt x="1977305" y="265893"/>
                    <a:pt x="1973225" y="264928"/>
                    <a:pt x="1969681" y="263156"/>
                  </a:cubicBezTo>
                  <a:cubicBezTo>
                    <a:pt x="1962593" y="256068"/>
                    <a:pt x="1957926" y="245061"/>
                    <a:pt x="1948416" y="241891"/>
                  </a:cubicBezTo>
                  <a:cubicBezTo>
                    <a:pt x="1936022" y="237760"/>
                    <a:pt x="1936865" y="238620"/>
                    <a:pt x="1921835" y="228600"/>
                  </a:cubicBezTo>
                  <a:cubicBezTo>
                    <a:pt x="1919750" y="227210"/>
                    <a:pt x="1918760" y="224405"/>
                    <a:pt x="1916518" y="223284"/>
                  </a:cubicBezTo>
                  <a:cubicBezTo>
                    <a:pt x="1911506" y="220778"/>
                    <a:pt x="1905886" y="219740"/>
                    <a:pt x="1900570" y="217968"/>
                  </a:cubicBezTo>
                  <a:cubicBezTo>
                    <a:pt x="1897026" y="214424"/>
                    <a:pt x="1873683" y="212875"/>
                    <a:pt x="1869673" y="209868"/>
                  </a:cubicBezTo>
                  <a:cubicBezTo>
                    <a:pt x="1858133" y="203077"/>
                    <a:pt x="1853906" y="188525"/>
                    <a:pt x="1831333" y="177220"/>
                  </a:cubicBezTo>
                  <a:cubicBezTo>
                    <a:pt x="1816713" y="167474"/>
                    <a:pt x="1760564" y="159508"/>
                    <a:pt x="1739299" y="147103"/>
                  </a:cubicBezTo>
                  <a:cubicBezTo>
                    <a:pt x="1714933" y="133812"/>
                    <a:pt x="1699437" y="103678"/>
                    <a:pt x="1682602" y="97476"/>
                  </a:cubicBezTo>
                  <a:cubicBezTo>
                    <a:pt x="1673806" y="95406"/>
                    <a:pt x="1664842" y="76388"/>
                    <a:pt x="1656021" y="74428"/>
                  </a:cubicBezTo>
                  <a:cubicBezTo>
                    <a:pt x="1648889" y="72843"/>
                    <a:pt x="1641739" y="71261"/>
                    <a:pt x="1634756" y="69112"/>
                  </a:cubicBezTo>
                  <a:cubicBezTo>
                    <a:pt x="1630195" y="67709"/>
                    <a:pt x="1626185" y="64495"/>
                    <a:pt x="1621465" y="63796"/>
                  </a:cubicBezTo>
                  <a:cubicBezTo>
                    <a:pt x="1602103" y="60927"/>
                    <a:pt x="1582479" y="60251"/>
                    <a:pt x="1562986" y="58479"/>
                  </a:cubicBezTo>
                  <a:cubicBezTo>
                    <a:pt x="1543268" y="52846"/>
                    <a:pt x="1529582" y="50304"/>
                    <a:pt x="1512481" y="42531"/>
                  </a:cubicBezTo>
                  <a:cubicBezTo>
                    <a:pt x="1507070" y="40071"/>
                    <a:pt x="1501287" y="38122"/>
                    <a:pt x="1496532" y="34556"/>
                  </a:cubicBezTo>
                  <a:cubicBezTo>
                    <a:pt x="1490518" y="30045"/>
                    <a:pt x="1487878" y="20430"/>
                    <a:pt x="1480584" y="18607"/>
                  </a:cubicBezTo>
                  <a:cubicBezTo>
                    <a:pt x="1477040" y="17721"/>
                    <a:pt x="1473438" y="17039"/>
                    <a:pt x="1469951" y="15949"/>
                  </a:cubicBezTo>
                  <a:cubicBezTo>
                    <a:pt x="1459253" y="12606"/>
                    <a:pt x="1448994" y="7749"/>
                    <a:pt x="1438053" y="5317"/>
                  </a:cubicBezTo>
                  <a:lnTo>
                    <a:pt x="1414130" y="0"/>
                  </a:lnTo>
                  <a:cubicBezTo>
                    <a:pt x="1398876" y="332"/>
                    <a:pt x="1287359" y="1248"/>
                    <a:pt x="1246667" y="5317"/>
                  </a:cubicBezTo>
                  <a:cubicBezTo>
                    <a:pt x="1243879" y="5596"/>
                    <a:pt x="1241316" y="6991"/>
                    <a:pt x="1238693" y="7975"/>
                  </a:cubicBezTo>
                  <a:cubicBezTo>
                    <a:pt x="1234225" y="9650"/>
                    <a:pt x="1229886" y="11660"/>
                    <a:pt x="1225402" y="13291"/>
                  </a:cubicBezTo>
                  <a:cubicBezTo>
                    <a:pt x="1206514" y="20159"/>
                    <a:pt x="1211641" y="18294"/>
                    <a:pt x="1190846" y="21265"/>
                  </a:cubicBezTo>
                  <a:cubicBezTo>
                    <a:pt x="1159091" y="30339"/>
                    <a:pt x="1184335" y="24377"/>
                    <a:pt x="1143000" y="29240"/>
                  </a:cubicBezTo>
                  <a:cubicBezTo>
                    <a:pt x="1120882" y="31842"/>
                    <a:pt x="1134019" y="31036"/>
                    <a:pt x="1116418" y="34556"/>
                  </a:cubicBezTo>
                  <a:cubicBezTo>
                    <a:pt x="1111133" y="35613"/>
                    <a:pt x="1105731" y="36045"/>
                    <a:pt x="1100470" y="37214"/>
                  </a:cubicBezTo>
                  <a:cubicBezTo>
                    <a:pt x="1097735" y="37822"/>
                    <a:pt x="1095213" y="39192"/>
                    <a:pt x="1092495" y="39872"/>
                  </a:cubicBezTo>
                  <a:cubicBezTo>
                    <a:pt x="1088112" y="40968"/>
                    <a:pt x="1083563" y="41342"/>
                    <a:pt x="1079204" y="42531"/>
                  </a:cubicBezTo>
                  <a:cubicBezTo>
                    <a:pt x="1062407" y="47112"/>
                    <a:pt x="1065327" y="47676"/>
                    <a:pt x="1049965" y="53163"/>
                  </a:cubicBezTo>
                  <a:cubicBezTo>
                    <a:pt x="1042049" y="55990"/>
                    <a:pt x="1034016" y="58480"/>
                    <a:pt x="1026042" y="61138"/>
                  </a:cubicBezTo>
                  <a:cubicBezTo>
                    <a:pt x="1020726" y="62910"/>
                    <a:pt x="1015105" y="63948"/>
                    <a:pt x="1010093" y="66454"/>
                  </a:cubicBezTo>
                  <a:cubicBezTo>
                    <a:pt x="996193" y="73404"/>
                    <a:pt x="1003304" y="70809"/>
                    <a:pt x="988828" y="74428"/>
                  </a:cubicBezTo>
                  <a:cubicBezTo>
                    <a:pt x="983512" y="77086"/>
                    <a:pt x="978489" y="80439"/>
                    <a:pt x="972879" y="82403"/>
                  </a:cubicBezTo>
                  <a:cubicBezTo>
                    <a:pt x="960702" y="86665"/>
                    <a:pt x="947904" y="88955"/>
                    <a:pt x="935665" y="93035"/>
                  </a:cubicBezTo>
                  <a:cubicBezTo>
                    <a:pt x="930349" y="94807"/>
                    <a:pt x="924837" y="96076"/>
                    <a:pt x="919716" y="98352"/>
                  </a:cubicBezTo>
                  <a:cubicBezTo>
                    <a:pt x="916797" y="99649"/>
                    <a:pt x="914773" y="102658"/>
                    <a:pt x="911742" y="103668"/>
                  </a:cubicBezTo>
                  <a:cubicBezTo>
                    <a:pt x="903992" y="106251"/>
                    <a:pt x="895743" y="107003"/>
                    <a:pt x="887818" y="108984"/>
                  </a:cubicBezTo>
                  <a:cubicBezTo>
                    <a:pt x="871757" y="112999"/>
                    <a:pt x="888509" y="110860"/>
                    <a:pt x="866553" y="116959"/>
                  </a:cubicBezTo>
                  <a:cubicBezTo>
                    <a:pt x="855163" y="120123"/>
                    <a:pt x="843465" y="122066"/>
                    <a:pt x="831997" y="124933"/>
                  </a:cubicBezTo>
                  <a:cubicBezTo>
                    <a:pt x="825739" y="126497"/>
                    <a:pt x="819411" y="127933"/>
                    <a:pt x="813391" y="130249"/>
                  </a:cubicBezTo>
                  <a:cubicBezTo>
                    <a:pt x="807843" y="132383"/>
                    <a:pt x="803123" y="136476"/>
                    <a:pt x="797442" y="138224"/>
                  </a:cubicBezTo>
                  <a:cubicBezTo>
                    <a:pt x="791454" y="140067"/>
                    <a:pt x="785015" y="139852"/>
                    <a:pt x="778835" y="140882"/>
                  </a:cubicBezTo>
                  <a:cubicBezTo>
                    <a:pt x="774378" y="141625"/>
                    <a:pt x="769974" y="142654"/>
                    <a:pt x="765544" y="143540"/>
                  </a:cubicBezTo>
                  <a:cubicBezTo>
                    <a:pt x="740467" y="162346"/>
                    <a:pt x="770298" y="142364"/>
                    <a:pt x="741621" y="154172"/>
                  </a:cubicBezTo>
                  <a:cubicBezTo>
                    <a:pt x="730629" y="158698"/>
                    <a:pt x="720760" y="165706"/>
                    <a:pt x="709723" y="170121"/>
                  </a:cubicBezTo>
                  <a:cubicBezTo>
                    <a:pt x="705293" y="171893"/>
                    <a:pt x="700700" y="173304"/>
                    <a:pt x="696432" y="175438"/>
                  </a:cubicBezTo>
                  <a:cubicBezTo>
                    <a:pt x="693575" y="176867"/>
                    <a:pt x="691385" y="179474"/>
                    <a:pt x="688458" y="180754"/>
                  </a:cubicBezTo>
                  <a:cubicBezTo>
                    <a:pt x="677151" y="185701"/>
                    <a:pt x="664940" y="188526"/>
                    <a:pt x="653902" y="194045"/>
                  </a:cubicBezTo>
                  <a:cubicBezTo>
                    <a:pt x="628972" y="206510"/>
                    <a:pt x="660162" y="191542"/>
                    <a:pt x="627321" y="204677"/>
                  </a:cubicBezTo>
                  <a:cubicBezTo>
                    <a:pt x="623642" y="206149"/>
                    <a:pt x="620398" y="208602"/>
                    <a:pt x="616688" y="209993"/>
                  </a:cubicBezTo>
                  <a:cubicBezTo>
                    <a:pt x="606457" y="213830"/>
                    <a:pt x="601354" y="212243"/>
                    <a:pt x="590107" y="215310"/>
                  </a:cubicBezTo>
                  <a:cubicBezTo>
                    <a:pt x="575778" y="219218"/>
                    <a:pt x="561786" y="224275"/>
                    <a:pt x="547577" y="228600"/>
                  </a:cubicBezTo>
                  <a:cubicBezTo>
                    <a:pt x="541406" y="230478"/>
                    <a:pt x="534899" y="231376"/>
                    <a:pt x="528970" y="233917"/>
                  </a:cubicBezTo>
                  <a:cubicBezTo>
                    <a:pt x="522768" y="236575"/>
                    <a:pt x="516304" y="238692"/>
                    <a:pt x="510363" y="241891"/>
                  </a:cubicBezTo>
                  <a:cubicBezTo>
                    <a:pt x="504737" y="244920"/>
                    <a:pt x="500215" y="249846"/>
                    <a:pt x="494414" y="252524"/>
                  </a:cubicBezTo>
                  <a:cubicBezTo>
                    <a:pt x="488557" y="255227"/>
                    <a:pt x="482009" y="256068"/>
                    <a:pt x="475807" y="257840"/>
                  </a:cubicBezTo>
                  <a:cubicBezTo>
                    <a:pt x="464874" y="264399"/>
                    <a:pt x="458560" y="268649"/>
                    <a:pt x="446567" y="273789"/>
                  </a:cubicBezTo>
                  <a:cubicBezTo>
                    <a:pt x="439609" y="276771"/>
                    <a:pt x="432176" y="278591"/>
                    <a:pt x="425302" y="281763"/>
                  </a:cubicBezTo>
                  <a:cubicBezTo>
                    <a:pt x="420611" y="283928"/>
                    <a:pt x="416547" y="287264"/>
                    <a:pt x="412011" y="289738"/>
                  </a:cubicBezTo>
                  <a:cubicBezTo>
                    <a:pt x="406793" y="292584"/>
                    <a:pt x="401281" y="294866"/>
                    <a:pt x="396063" y="297712"/>
                  </a:cubicBezTo>
                  <a:cubicBezTo>
                    <a:pt x="376042" y="308632"/>
                    <a:pt x="388617" y="303242"/>
                    <a:pt x="366823" y="316319"/>
                  </a:cubicBezTo>
                  <a:cubicBezTo>
                    <a:pt x="363425" y="318358"/>
                    <a:pt x="359589" y="319596"/>
                    <a:pt x="356191" y="321635"/>
                  </a:cubicBezTo>
                  <a:cubicBezTo>
                    <a:pt x="350712" y="324922"/>
                    <a:pt x="345633" y="328838"/>
                    <a:pt x="340242" y="332268"/>
                  </a:cubicBezTo>
                  <a:cubicBezTo>
                    <a:pt x="335883" y="335042"/>
                    <a:pt x="331381" y="337584"/>
                    <a:pt x="326951" y="340242"/>
                  </a:cubicBezTo>
                  <a:cubicBezTo>
                    <a:pt x="313540" y="356336"/>
                    <a:pt x="304247" y="368465"/>
                    <a:pt x="287079" y="382772"/>
                  </a:cubicBezTo>
                  <a:cubicBezTo>
                    <a:pt x="281763" y="387202"/>
                    <a:pt x="276888" y="392224"/>
                    <a:pt x="271130" y="396063"/>
                  </a:cubicBezTo>
                  <a:cubicBezTo>
                    <a:pt x="256953" y="406253"/>
                    <a:pt x="224012" y="477966"/>
                    <a:pt x="209392" y="488155"/>
                  </a:cubicBezTo>
                  <a:cubicBezTo>
                    <a:pt x="190342" y="504104"/>
                    <a:pt x="178781" y="549835"/>
                    <a:pt x="159288" y="572872"/>
                  </a:cubicBezTo>
                  <a:cubicBezTo>
                    <a:pt x="142896" y="593694"/>
                    <a:pt x="140581" y="631909"/>
                    <a:pt x="126847" y="650959"/>
                  </a:cubicBezTo>
                  <a:cubicBezTo>
                    <a:pt x="123303" y="658933"/>
                    <a:pt x="97809" y="725979"/>
                    <a:pt x="94093" y="733875"/>
                  </a:cubicBezTo>
                  <a:cubicBezTo>
                    <a:pt x="84347" y="754254"/>
                    <a:pt x="72312" y="766030"/>
                    <a:pt x="63452" y="785523"/>
                  </a:cubicBezTo>
                  <a:cubicBezTo>
                    <a:pt x="48656" y="799219"/>
                    <a:pt x="39786" y="813219"/>
                    <a:pt x="27439" y="820965"/>
                  </a:cubicBezTo>
                  <a:cubicBezTo>
                    <a:pt x="16864" y="833584"/>
                    <a:pt x="143" y="849653"/>
                    <a:pt x="0" y="861238"/>
                  </a:cubicBezTo>
                  <a:cubicBezTo>
                    <a:pt x="18748" y="884152"/>
                    <a:pt x="5732" y="875314"/>
                    <a:pt x="26581" y="890477"/>
                  </a:cubicBezTo>
                  <a:cubicBezTo>
                    <a:pt x="31748" y="894235"/>
                    <a:pt x="37585" y="897064"/>
                    <a:pt x="42530" y="901110"/>
                  </a:cubicBezTo>
                  <a:cubicBezTo>
                    <a:pt x="47379" y="905077"/>
                    <a:pt x="50929" y="910486"/>
                    <a:pt x="55821" y="914400"/>
                  </a:cubicBezTo>
                  <a:cubicBezTo>
                    <a:pt x="59855" y="917627"/>
                    <a:pt x="64978" y="919275"/>
                    <a:pt x="69111" y="922375"/>
                  </a:cubicBezTo>
                  <a:cubicBezTo>
                    <a:pt x="72118" y="924631"/>
                    <a:pt x="74119" y="928041"/>
                    <a:pt x="77086" y="930349"/>
                  </a:cubicBezTo>
                  <a:cubicBezTo>
                    <a:pt x="82130" y="934272"/>
                    <a:pt x="88259" y="936737"/>
                    <a:pt x="93035" y="940982"/>
                  </a:cubicBezTo>
                  <a:cubicBezTo>
                    <a:pt x="119089" y="964141"/>
                    <a:pt x="67775" y="954837"/>
                    <a:pt x="140881" y="986170"/>
                  </a:cubicBezTo>
                  <a:cubicBezTo>
                    <a:pt x="169562" y="998463"/>
                    <a:pt x="152941" y="992508"/>
                    <a:pt x="191386" y="1002119"/>
                  </a:cubicBezTo>
                  <a:cubicBezTo>
                    <a:pt x="195816" y="1006549"/>
                    <a:pt x="199506" y="1011872"/>
                    <a:pt x="204677" y="1015410"/>
                  </a:cubicBezTo>
                  <a:cubicBezTo>
                    <a:pt x="216468" y="1023478"/>
                    <a:pt x="231789" y="1026573"/>
                    <a:pt x="241891" y="1036675"/>
                  </a:cubicBezTo>
                  <a:cubicBezTo>
                    <a:pt x="245435" y="1040219"/>
                    <a:pt x="249392" y="1043393"/>
                    <a:pt x="252523" y="1047307"/>
                  </a:cubicBezTo>
                  <a:cubicBezTo>
                    <a:pt x="270244" y="1069458"/>
                    <a:pt x="255182" y="1057940"/>
                    <a:pt x="271130" y="1068572"/>
                  </a:cubicBezTo>
                  <a:cubicBezTo>
                    <a:pt x="293386" y="1097188"/>
                    <a:pt x="280701" y="1087978"/>
                    <a:pt x="305686" y="1100470"/>
                  </a:cubicBezTo>
                  <a:cubicBezTo>
                    <a:pt x="309230" y="1104014"/>
                    <a:pt x="313017" y="1107331"/>
                    <a:pt x="316318" y="1111103"/>
                  </a:cubicBezTo>
                  <a:cubicBezTo>
                    <a:pt x="319235" y="1114437"/>
                    <a:pt x="321160" y="1118602"/>
                    <a:pt x="324293" y="1121735"/>
                  </a:cubicBezTo>
                  <a:cubicBezTo>
                    <a:pt x="328305" y="1125747"/>
                    <a:pt x="333386" y="1128551"/>
                    <a:pt x="337584" y="1132368"/>
                  </a:cubicBezTo>
                  <a:cubicBezTo>
                    <a:pt x="343147" y="1137425"/>
                    <a:pt x="348216" y="1143001"/>
                    <a:pt x="353532" y="1148317"/>
                  </a:cubicBezTo>
                  <a:cubicBezTo>
                    <a:pt x="357962" y="1152747"/>
                    <a:pt x="361931" y="1157693"/>
                    <a:pt x="366823" y="1161607"/>
                  </a:cubicBezTo>
                  <a:cubicBezTo>
                    <a:pt x="386066" y="1177002"/>
                    <a:pt x="375497" y="1168942"/>
                    <a:pt x="398721" y="1185531"/>
                  </a:cubicBezTo>
                  <a:cubicBezTo>
                    <a:pt x="405927" y="1196340"/>
                    <a:pt x="404888" y="1195911"/>
                    <a:pt x="417328" y="1206796"/>
                  </a:cubicBezTo>
                  <a:cubicBezTo>
                    <a:pt x="419732" y="1208900"/>
                    <a:pt x="423043" y="1209853"/>
                    <a:pt x="425302" y="1212112"/>
                  </a:cubicBezTo>
                  <a:cubicBezTo>
                    <a:pt x="430195" y="1217005"/>
                    <a:pt x="433700" y="1223168"/>
                    <a:pt x="438593" y="1228061"/>
                  </a:cubicBezTo>
                  <a:cubicBezTo>
                    <a:pt x="443486" y="1232954"/>
                    <a:pt x="449398" y="1236723"/>
                    <a:pt x="454542" y="1241352"/>
                  </a:cubicBezTo>
                  <a:cubicBezTo>
                    <a:pt x="464089" y="1249944"/>
                    <a:pt x="469579" y="1258348"/>
                    <a:pt x="481123" y="1265275"/>
                  </a:cubicBezTo>
                  <a:cubicBezTo>
                    <a:pt x="492001" y="1271802"/>
                    <a:pt x="504976" y="1274413"/>
                    <a:pt x="515679" y="1281224"/>
                  </a:cubicBezTo>
                  <a:cubicBezTo>
                    <a:pt x="522109" y="1285316"/>
                    <a:pt x="528188" y="1289941"/>
                    <a:pt x="534286" y="1294514"/>
                  </a:cubicBezTo>
                  <a:cubicBezTo>
                    <a:pt x="538825" y="1297918"/>
                    <a:pt x="542766" y="1302140"/>
                    <a:pt x="547577" y="1305147"/>
                  </a:cubicBezTo>
                  <a:cubicBezTo>
                    <a:pt x="549953" y="1306632"/>
                    <a:pt x="552893" y="1306919"/>
                    <a:pt x="555551" y="1307805"/>
                  </a:cubicBezTo>
                  <a:cubicBezTo>
                    <a:pt x="563525" y="1313121"/>
                    <a:pt x="574157" y="1315780"/>
                    <a:pt x="579474" y="1323754"/>
                  </a:cubicBezTo>
                  <a:cubicBezTo>
                    <a:pt x="581246" y="1326412"/>
                    <a:pt x="582133" y="1329956"/>
                    <a:pt x="584791" y="1331728"/>
                  </a:cubicBezTo>
                  <a:cubicBezTo>
                    <a:pt x="593034" y="1337223"/>
                    <a:pt x="602878" y="1339922"/>
                    <a:pt x="611372" y="1345019"/>
                  </a:cubicBezTo>
                  <a:cubicBezTo>
                    <a:pt x="667396" y="1378634"/>
                    <a:pt x="609964" y="1345644"/>
                    <a:pt x="661877" y="1371600"/>
                  </a:cubicBezTo>
                  <a:cubicBezTo>
                    <a:pt x="681900" y="1381611"/>
                    <a:pt x="668399" y="1376467"/>
                    <a:pt x="683142" y="1384891"/>
                  </a:cubicBezTo>
                  <a:cubicBezTo>
                    <a:pt x="686582" y="1386857"/>
                    <a:pt x="690310" y="1388283"/>
                    <a:pt x="693774" y="1390207"/>
                  </a:cubicBezTo>
                  <a:cubicBezTo>
                    <a:pt x="698290" y="1392716"/>
                    <a:pt x="702488" y="1395785"/>
                    <a:pt x="707065" y="1398182"/>
                  </a:cubicBezTo>
                  <a:cubicBezTo>
                    <a:pt x="721105" y="1405537"/>
                    <a:pt x="734558" y="1414435"/>
                    <a:pt x="749595" y="1419447"/>
                  </a:cubicBezTo>
                  <a:cubicBezTo>
                    <a:pt x="754911" y="1421219"/>
                    <a:pt x="760532" y="1422257"/>
                    <a:pt x="765544" y="1424763"/>
                  </a:cubicBezTo>
                  <a:cubicBezTo>
                    <a:pt x="773020" y="1428501"/>
                    <a:pt x="779433" y="1434120"/>
                    <a:pt x="786809" y="1438054"/>
                  </a:cubicBezTo>
                  <a:cubicBezTo>
                    <a:pt x="792763" y="1441229"/>
                    <a:pt x="799462" y="1442853"/>
                    <a:pt x="805416" y="1446028"/>
                  </a:cubicBezTo>
                  <a:cubicBezTo>
                    <a:pt x="812792" y="1449962"/>
                    <a:pt x="819374" y="1455259"/>
                    <a:pt x="826681" y="1459319"/>
                  </a:cubicBezTo>
                  <a:cubicBezTo>
                    <a:pt x="835341" y="1464130"/>
                    <a:pt x="844210" y="1468587"/>
                    <a:pt x="853263" y="1472610"/>
                  </a:cubicBezTo>
                  <a:cubicBezTo>
                    <a:pt x="860181" y="1475685"/>
                    <a:pt x="867757" y="1477198"/>
                    <a:pt x="874528" y="1480584"/>
                  </a:cubicBezTo>
                  <a:cubicBezTo>
                    <a:pt x="880243" y="1483441"/>
                    <a:pt x="884569" y="1488784"/>
                    <a:pt x="890477" y="1491217"/>
                  </a:cubicBezTo>
                  <a:cubicBezTo>
                    <a:pt x="899818" y="1495063"/>
                    <a:pt x="910132" y="1495997"/>
                    <a:pt x="919716" y="1499191"/>
                  </a:cubicBezTo>
                  <a:cubicBezTo>
                    <a:pt x="984454" y="1520769"/>
                    <a:pt x="900852" y="1494835"/>
                    <a:pt x="951614" y="1515140"/>
                  </a:cubicBezTo>
                  <a:cubicBezTo>
                    <a:pt x="960203" y="1518576"/>
                    <a:pt x="969374" y="1520328"/>
                    <a:pt x="978195" y="1523114"/>
                  </a:cubicBezTo>
                  <a:cubicBezTo>
                    <a:pt x="986211" y="1525645"/>
                    <a:pt x="994144" y="1528431"/>
                    <a:pt x="1002118" y="1531089"/>
                  </a:cubicBezTo>
                  <a:cubicBezTo>
                    <a:pt x="1011200" y="1544710"/>
                    <a:pt x="1003253" y="1536327"/>
                    <a:pt x="1023384" y="1544379"/>
                  </a:cubicBezTo>
                  <a:cubicBezTo>
                    <a:pt x="1025116" y="1545072"/>
                    <a:pt x="1053721" y="1558265"/>
                    <a:pt x="1060597" y="1560328"/>
                  </a:cubicBezTo>
                  <a:cubicBezTo>
                    <a:pt x="1091085" y="1569474"/>
                    <a:pt x="1053281" y="1553016"/>
                    <a:pt x="1095153" y="1570961"/>
                  </a:cubicBezTo>
                  <a:cubicBezTo>
                    <a:pt x="1100616" y="1573302"/>
                    <a:pt x="1105583" y="1576728"/>
                    <a:pt x="1111102" y="1578935"/>
                  </a:cubicBezTo>
                  <a:cubicBezTo>
                    <a:pt x="1118907" y="1582057"/>
                    <a:pt x="1127408" y="1583355"/>
                    <a:pt x="1135025" y="1586910"/>
                  </a:cubicBezTo>
                  <a:cubicBezTo>
                    <a:pt x="1140815" y="1589612"/>
                    <a:pt x="1150974" y="1597542"/>
                    <a:pt x="1150974" y="1597542"/>
                  </a:cubicBezTo>
                  <a:cubicBezTo>
                    <a:pt x="1151860" y="1600200"/>
                    <a:pt x="1152862" y="1602823"/>
                    <a:pt x="1153632" y="1605517"/>
                  </a:cubicBezTo>
                  <a:cubicBezTo>
                    <a:pt x="1154636" y="1609030"/>
                    <a:pt x="1154657" y="1612882"/>
                    <a:pt x="1156291" y="1616149"/>
                  </a:cubicBezTo>
                  <a:cubicBezTo>
                    <a:pt x="1158272" y="1620112"/>
                    <a:pt x="1161322" y="1623471"/>
                    <a:pt x="1164265" y="1626782"/>
                  </a:cubicBezTo>
                  <a:cubicBezTo>
                    <a:pt x="1168427" y="1631465"/>
                    <a:pt x="1173126" y="1635642"/>
                    <a:pt x="1177556" y="1640072"/>
                  </a:cubicBezTo>
                  <a:lnTo>
                    <a:pt x="1193504" y="1656021"/>
                  </a:lnTo>
                  <a:cubicBezTo>
                    <a:pt x="1196162" y="1658679"/>
                    <a:pt x="1199798" y="1660633"/>
                    <a:pt x="1201479" y="1663996"/>
                  </a:cubicBezTo>
                  <a:cubicBezTo>
                    <a:pt x="1203251" y="1667540"/>
                    <a:pt x="1204258" y="1671584"/>
                    <a:pt x="1206795" y="1674628"/>
                  </a:cubicBezTo>
                  <a:cubicBezTo>
                    <a:pt x="1209977" y="1678447"/>
                    <a:pt x="1221945" y="1683100"/>
                    <a:pt x="1225402" y="1685261"/>
                  </a:cubicBezTo>
                  <a:cubicBezTo>
                    <a:pt x="1229159" y="1687609"/>
                    <a:pt x="1232002" y="1691402"/>
                    <a:pt x="1236035" y="1693235"/>
                  </a:cubicBezTo>
                  <a:cubicBezTo>
                    <a:pt x="1241907" y="1695904"/>
                    <a:pt x="1248559" y="1696405"/>
                    <a:pt x="1254642" y="1698552"/>
                  </a:cubicBezTo>
                  <a:cubicBezTo>
                    <a:pt x="1263641" y="1701728"/>
                    <a:pt x="1272363" y="1705640"/>
                    <a:pt x="1281223" y="1709184"/>
                  </a:cubicBezTo>
                  <a:cubicBezTo>
                    <a:pt x="1285653" y="1710956"/>
                    <a:pt x="1290697" y="1711637"/>
                    <a:pt x="1294514" y="1714500"/>
                  </a:cubicBezTo>
                  <a:cubicBezTo>
                    <a:pt x="1310544" y="1726524"/>
                    <a:pt x="1301074" y="1720730"/>
                    <a:pt x="1323753" y="1730449"/>
                  </a:cubicBezTo>
                  <a:cubicBezTo>
                    <a:pt x="1325525" y="1732221"/>
                    <a:pt x="1326985" y="1734375"/>
                    <a:pt x="1329070" y="1735765"/>
                  </a:cubicBezTo>
                  <a:cubicBezTo>
                    <a:pt x="1340391" y="1743313"/>
                    <a:pt x="1342056" y="1740219"/>
                    <a:pt x="1355651" y="1746398"/>
                  </a:cubicBezTo>
                  <a:cubicBezTo>
                    <a:pt x="1360354" y="1748536"/>
                    <a:pt x="1364239" y="1752234"/>
                    <a:pt x="1368942" y="1754372"/>
                  </a:cubicBezTo>
                  <a:cubicBezTo>
                    <a:pt x="1383651" y="1761058"/>
                    <a:pt x="1387174" y="1757725"/>
                    <a:pt x="1400839" y="1767663"/>
                  </a:cubicBezTo>
                  <a:cubicBezTo>
                    <a:pt x="1405906" y="1771348"/>
                    <a:pt x="1409184" y="1777107"/>
                    <a:pt x="1414130" y="1780954"/>
                  </a:cubicBezTo>
                  <a:cubicBezTo>
                    <a:pt x="1417258" y="1783387"/>
                    <a:pt x="1421517" y="1783998"/>
                    <a:pt x="1424763" y="1786270"/>
                  </a:cubicBezTo>
                  <a:cubicBezTo>
                    <a:pt x="1473524" y="1820404"/>
                    <a:pt x="1405387" y="1777957"/>
                    <a:pt x="1459318" y="1812852"/>
                  </a:cubicBezTo>
                  <a:cubicBezTo>
                    <a:pt x="1467993" y="1818465"/>
                    <a:pt x="1475671" y="1827338"/>
                    <a:pt x="1485900" y="1828800"/>
                  </a:cubicBezTo>
                  <a:lnTo>
                    <a:pt x="1504507" y="1831459"/>
                  </a:lnTo>
                  <a:cubicBezTo>
                    <a:pt x="1508937" y="1833231"/>
                    <a:pt x="1513271" y="1835266"/>
                    <a:pt x="1517797" y="1836775"/>
                  </a:cubicBezTo>
                  <a:cubicBezTo>
                    <a:pt x="1534171" y="1842233"/>
                    <a:pt x="1567962" y="1843825"/>
                    <a:pt x="1576277" y="1844749"/>
                  </a:cubicBezTo>
                  <a:cubicBezTo>
                    <a:pt x="1622697" y="1860222"/>
                    <a:pt x="1610875" y="1857331"/>
                    <a:pt x="1711842" y="1842091"/>
                  </a:cubicBezTo>
                  <a:cubicBezTo>
                    <a:pt x="1718685" y="1841058"/>
                    <a:pt x="1718808" y="1828953"/>
                    <a:pt x="1725132" y="1826142"/>
                  </a:cubicBezTo>
                  <a:cubicBezTo>
                    <a:pt x="1735782" y="1821409"/>
                    <a:pt x="1748260" y="1823111"/>
                    <a:pt x="1759688" y="1820826"/>
                  </a:cubicBezTo>
                  <a:cubicBezTo>
                    <a:pt x="1766013" y="1819561"/>
                    <a:pt x="1772037" y="1817074"/>
                    <a:pt x="1778295" y="1815510"/>
                  </a:cubicBezTo>
                  <a:cubicBezTo>
                    <a:pt x="1781013" y="1814831"/>
                    <a:pt x="1767531" y="1818422"/>
                    <a:pt x="1770321" y="1818168"/>
                  </a:cubicBezTo>
                  <a:cubicBezTo>
                    <a:pt x="1782800" y="1817034"/>
                    <a:pt x="1795130" y="1814624"/>
                    <a:pt x="1807535" y="1812852"/>
                  </a:cubicBezTo>
                  <a:cubicBezTo>
                    <a:pt x="1844558" y="1800509"/>
                    <a:pt x="1804926" y="1816363"/>
                    <a:pt x="1834116" y="1796903"/>
                  </a:cubicBezTo>
                  <a:cubicBezTo>
                    <a:pt x="1840710" y="1792507"/>
                    <a:pt x="1848787" y="1790666"/>
                    <a:pt x="1855381" y="1786270"/>
                  </a:cubicBezTo>
                  <a:lnTo>
                    <a:pt x="1863356" y="1780954"/>
                  </a:lnTo>
                  <a:cubicBezTo>
                    <a:pt x="1866014" y="1777410"/>
                    <a:pt x="1867557" y="1772643"/>
                    <a:pt x="1871330" y="1770321"/>
                  </a:cubicBezTo>
                  <a:cubicBezTo>
                    <a:pt x="1888165" y="1759961"/>
                    <a:pt x="1905726" y="1758126"/>
                    <a:pt x="1924493" y="1754372"/>
                  </a:cubicBezTo>
                  <a:cubicBezTo>
                    <a:pt x="1930695" y="1750828"/>
                    <a:pt x="1937323" y="1747942"/>
                    <a:pt x="1943100" y="1743740"/>
                  </a:cubicBezTo>
                  <a:cubicBezTo>
                    <a:pt x="1947154" y="1740792"/>
                    <a:pt x="1949986" y="1736437"/>
                    <a:pt x="1953732" y="1733107"/>
                  </a:cubicBezTo>
                  <a:cubicBezTo>
                    <a:pt x="1957972" y="1729338"/>
                    <a:pt x="1962593" y="1726019"/>
                    <a:pt x="1967023" y="1722475"/>
                  </a:cubicBezTo>
                  <a:cubicBezTo>
                    <a:pt x="1979436" y="1697647"/>
                    <a:pt x="1968941" y="1714436"/>
                    <a:pt x="1985630" y="1695893"/>
                  </a:cubicBezTo>
                  <a:cubicBezTo>
                    <a:pt x="1990259" y="1690749"/>
                    <a:pt x="1994028" y="1684838"/>
                    <a:pt x="1998921" y="1679945"/>
                  </a:cubicBezTo>
                  <a:cubicBezTo>
                    <a:pt x="2008755" y="1670111"/>
                    <a:pt x="2011712" y="1669562"/>
                    <a:pt x="2022844" y="1663996"/>
                  </a:cubicBezTo>
                  <a:cubicBezTo>
                    <a:pt x="2024616" y="1662224"/>
                    <a:pt x="2026075" y="1660069"/>
                    <a:pt x="2028160" y="1658679"/>
                  </a:cubicBezTo>
                  <a:cubicBezTo>
                    <a:pt x="2031457" y="1656481"/>
                    <a:pt x="2035991" y="1656165"/>
                    <a:pt x="2038793" y="1653363"/>
                  </a:cubicBezTo>
                  <a:cubicBezTo>
                    <a:pt x="2041595" y="1650561"/>
                    <a:pt x="2041307" y="1645533"/>
                    <a:pt x="2044109" y="1642731"/>
                  </a:cubicBezTo>
                  <a:cubicBezTo>
                    <a:pt x="2047762" y="1639078"/>
                    <a:pt x="2053322" y="1637928"/>
                    <a:pt x="2057400" y="1634756"/>
                  </a:cubicBezTo>
                  <a:cubicBezTo>
                    <a:pt x="2076180" y="1620149"/>
                    <a:pt x="2059113" y="1626354"/>
                    <a:pt x="2078665" y="1621465"/>
                  </a:cubicBezTo>
                  <a:cubicBezTo>
                    <a:pt x="2083095" y="1617921"/>
                    <a:pt x="2087417" y="1614237"/>
                    <a:pt x="2091956" y="1610833"/>
                  </a:cubicBezTo>
                  <a:cubicBezTo>
                    <a:pt x="2094512" y="1608916"/>
                    <a:pt x="2097885" y="1607971"/>
                    <a:pt x="2099930" y="1605517"/>
                  </a:cubicBezTo>
                  <a:cubicBezTo>
                    <a:pt x="2102467" y="1602473"/>
                    <a:pt x="2102709" y="1597928"/>
                    <a:pt x="2105246" y="1594884"/>
                  </a:cubicBezTo>
                  <a:cubicBezTo>
                    <a:pt x="2107291" y="1592430"/>
                    <a:pt x="2110962" y="1591827"/>
                    <a:pt x="2113221" y="1589568"/>
                  </a:cubicBezTo>
                  <a:cubicBezTo>
                    <a:pt x="2137156" y="1565633"/>
                    <a:pt x="2114446" y="1579651"/>
                    <a:pt x="2142460" y="1565645"/>
                  </a:cubicBezTo>
                  <a:cubicBezTo>
                    <a:pt x="2146890" y="1561215"/>
                    <a:pt x="2151837" y="1557247"/>
                    <a:pt x="2155751" y="1552354"/>
                  </a:cubicBezTo>
                  <a:cubicBezTo>
                    <a:pt x="2158978" y="1548320"/>
                    <a:pt x="2160072" y="1542716"/>
                    <a:pt x="2163725" y="1539063"/>
                  </a:cubicBezTo>
                  <a:cubicBezTo>
                    <a:pt x="2168243" y="1534545"/>
                    <a:pt x="2174925" y="1532705"/>
                    <a:pt x="2179674" y="1528431"/>
                  </a:cubicBezTo>
                  <a:cubicBezTo>
                    <a:pt x="2196740" y="1513072"/>
                    <a:pt x="2185012" y="1515646"/>
                    <a:pt x="2200939" y="1496533"/>
                  </a:cubicBezTo>
                  <a:cubicBezTo>
                    <a:pt x="2205369" y="1491217"/>
                    <a:pt x="2211572" y="1487672"/>
                    <a:pt x="2216888" y="1483242"/>
                  </a:cubicBezTo>
                  <a:cubicBezTo>
                    <a:pt x="2218660" y="1479698"/>
                    <a:pt x="2220238" y="1476050"/>
                    <a:pt x="2222204" y="1472610"/>
                  </a:cubicBezTo>
                  <a:cubicBezTo>
                    <a:pt x="2225715" y="1466465"/>
                    <a:pt x="2234319" y="1455498"/>
                    <a:pt x="2238153" y="1451345"/>
                  </a:cubicBezTo>
                  <a:cubicBezTo>
                    <a:pt x="2261890" y="1425629"/>
                    <a:pt x="2254027" y="1438155"/>
                    <a:pt x="2270051" y="1416789"/>
                  </a:cubicBezTo>
                  <a:cubicBezTo>
                    <a:pt x="2278170" y="1405964"/>
                    <a:pt x="2276094" y="1405909"/>
                    <a:pt x="2283342" y="1390207"/>
                  </a:cubicBezTo>
                  <a:cubicBezTo>
                    <a:pt x="2294836" y="1365303"/>
                    <a:pt x="2287206" y="1383123"/>
                    <a:pt x="2299291" y="1360968"/>
                  </a:cubicBezTo>
                  <a:cubicBezTo>
                    <a:pt x="2319874" y="1323232"/>
                    <a:pt x="2295255" y="1365037"/>
                    <a:pt x="2315239" y="1331728"/>
                  </a:cubicBezTo>
                  <a:cubicBezTo>
                    <a:pt x="2316125" y="1326412"/>
                    <a:pt x="2316728" y="1321040"/>
                    <a:pt x="2317897" y="1315779"/>
                  </a:cubicBezTo>
                  <a:cubicBezTo>
                    <a:pt x="2318505" y="1313044"/>
                    <a:pt x="2320130" y="1310574"/>
                    <a:pt x="2320556" y="1307805"/>
                  </a:cubicBezTo>
                  <a:cubicBezTo>
                    <a:pt x="2326432" y="1269617"/>
                    <a:pt x="2319474" y="1292447"/>
                    <a:pt x="2325872" y="1273249"/>
                  </a:cubicBezTo>
                  <a:cubicBezTo>
                    <a:pt x="2328224" y="1212091"/>
                    <a:pt x="2330790" y="1150965"/>
                    <a:pt x="2333846" y="1089838"/>
                  </a:cubicBezTo>
                  <a:cubicBezTo>
                    <a:pt x="2332074" y="1036675"/>
                    <a:pt x="2331700" y="983447"/>
                    <a:pt x="2328530" y="930349"/>
                  </a:cubicBezTo>
                  <a:cubicBezTo>
                    <a:pt x="2328146" y="923910"/>
                    <a:pt x="2325156" y="917893"/>
                    <a:pt x="2323214" y="911742"/>
                  </a:cubicBezTo>
                  <a:cubicBezTo>
                    <a:pt x="2304205" y="851549"/>
                    <a:pt x="2319306" y="903385"/>
                    <a:pt x="2307265" y="861238"/>
                  </a:cubicBezTo>
                  <a:cubicBezTo>
                    <a:pt x="2313952" y="841175"/>
                    <a:pt x="2313688" y="846723"/>
                    <a:pt x="2299291" y="810733"/>
                  </a:cubicBezTo>
                  <a:cubicBezTo>
                    <a:pt x="2283514" y="771294"/>
                    <a:pt x="2303572" y="820368"/>
                    <a:pt x="2288658" y="786810"/>
                  </a:cubicBezTo>
                  <a:cubicBezTo>
                    <a:pt x="2286720" y="782450"/>
                    <a:pt x="2284973" y="778003"/>
                    <a:pt x="2283342" y="773519"/>
                  </a:cubicBezTo>
                  <a:cubicBezTo>
                    <a:pt x="2281427" y="768252"/>
                    <a:pt x="2280373" y="762658"/>
                    <a:pt x="2278025" y="757570"/>
                  </a:cubicBezTo>
                  <a:cubicBezTo>
                    <a:pt x="2275031" y="751084"/>
                    <a:pt x="2270937" y="745165"/>
                    <a:pt x="2267393" y="738963"/>
                  </a:cubicBezTo>
                  <a:cubicBezTo>
                    <a:pt x="2270492" y="701767"/>
                    <a:pt x="2272266" y="716812"/>
                    <a:pt x="2270051" y="701749"/>
                  </a:cubicBezTo>
                  <a:close/>
                </a:path>
              </a:pathLst>
            </a:custGeom>
            <a:noFill/>
            <a:ln w="19050">
              <a:solidFill>
                <a:srgbClr val="1DFFF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grpSp>
      <p:grpSp>
        <p:nvGrpSpPr>
          <p:cNvPr id="12" name="Group 91"/>
          <p:cNvGrpSpPr>
            <a:grpSpLocks/>
          </p:cNvGrpSpPr>
          <p:nvPr/>
        </p:nvGrpSpPr>
        <p:grpSpPr bwMode="auto">
          <a:xfrm>
            <a:off x="6718300" y="4940300"/>
            <a:ext cx="1135063" cy="1520825"/>
            <a:chOff x="6717803" y="4939924"/>
            <a:chExt cx="1135757" cy="1521321"/>
          </a:xfrm>
        </p:grpSpPr>
        <p:cxnSp>
          <p:nvCxnSpPr>
            <p:cNvPr id="13" name="Straight Arrow Connector 12"/>
            <p:cNvCxnSpPr/>
            <p:nvPr/>
          </p:nvCxnSpPr>
          <p:spPr>
            <a:xfrm>
              <a:off x="7640705" y="5943551"/>
              <a:ext cx="212855" cy="149274"/>
            </a:xfrm>
            <a:prstGeom prst="straightConnector1">
              <a:avLst/>
            </a:prstGeom>
            <a:ln w="25400">
              <a:solidFill>
                <a:srgbClr val="FFFF00"/>
              </a:solidFill>
              <a:headEnd type="stealth"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16200000" flipH="1">
              <a:off x="7103836" y="6338968"/>
              <a:ext cx="244555" cy="0"/>
            </a:xfrm>
            <a:prstGeom prst="straightConnector1">
              <a:avLst/>
            </a:prstGeom>
            <a:ln w="25400">
              <a:solidFill>
                <a:srgbClr val="FFFF00"/>
              </a:solidFill>
              <a:headEnd type="stealth"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5400000">
              <a:off x="6746418" y="6051516"/>
              <a:ext cx="150861" cy="141373"/>
            </a:xfrm>
            <a:prstGeom prst="straightConnector1">
              <a:avLst/>
            </a:prstGeom>
            <a:ln w="25400">
              <a:solidFill>
                <a:srgbClr val="FFFF00"/>
              </a:solidFill>
              <a:headEnd type="stealth"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10800000">
              <a:off x="6717803" y="5167011"/>
              <a:ext cx="158847" cy="115925"/>
            </a:xfrm>
            <a:prstGeom prst="straightConnector1">
              <a:avLst/>
            </a:prstGeom>
            <a:ln w="25400">
              <a:solidFill>
                <a:srgbClr val="FFFF00"/>
              </a:solidFill>
              <a:headEnd type="stealth"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rot="10800000" flipV="1">
              <a:off x="7480269" y="4939924"/>
              <a:ext cx="181086" cy="150862"/>
            </a:xfrm>
            <a:prstGeom prst="straightConnector1">
              <a:avLst/>
            </a:prstGeom>
            <a:ln w="25400">
              <a:solidFill>
                <a:srgbClr val="FFFF00"/>
              </a:solidFill>
              <a:headEnd type="stealth" w="med" len="med"/>
              <a:tailEnd type="stealth" w="med" len="med"/>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p:txBody>
          <a:bodyPr/>
          <a:lstStyle/>
          <a:p>
            <a:pPr eaLnBrk="1" hangingPunct="1"/>
            <a:r>
              <a:rPr lang="en-CA" smtClean="0"/>
              <a:t>Illustrative Example</a:t>
            </a:r>
          </a:p>
        </p:txBody>
      </p:sp>
      <p:sp>
        <p:nvSpPr>
          <p:cNvPr id="31746" name="Content Placeholder 2"/>
          <p:cNvSpPr>
            <a:spLocks noGrp="1"/>
          </p:cNvSpPr>
          <p:nvPr>
            <p:ph idx="1"/>
          </p:nvPr>
        </p:nvSpPr>
        <p:spPr/>
        <p:txBody>
          <a:bodyPr/>
          <a:lstStyle/>
          <a:p>
            <a:pPr eaLnBrk="1" hangingPunct="1"/>
            <a:r>
              <a:rPr lang="en-CA" smtClean="0"/>
              <a:t>Model as two parts: “light </a:t>
            </a:r>
            <a:r>
              <a:rPr lang="en-CA" i="1" smtClean="0">
                <a:solidFill>
                  <a:srgbClr val="0000FF"/>
                </a:solidFill>
              </a:rPr>
              <a:t>X</a:t>
            </a:r>
            <a:r>
              <a:rPr lang="en-CA" smtClean="0"/>
              <a:t> contains dark </a:t>
            </a:r>
            <a:r>
              <a:rPr lang="en-CA" i="1" smtClean="0">
                <a:solidFill>
                  <a:srgbClr val="FF0000"/>
                </a:solidFill>
              </a:rPr>
              <a:t>Y</a:t>
            </a:r>
            <a:r>
              <a:rPr lang="en-CA" i="1" smtClean="0"/>
              <a:t>”</a:t>
            </a:r>
          </a:p>
        </p:txBody>
      </p:sp>
      <p:sp>
        <p:nvSpPr>
          <p:cNvPr id="4" name="Slide Number Placeholder 3"/>
          <p:cNvSpPr>
            <a:spLocks noGrp="1"/>
          </p:cNvSpPr>
          <p:nvPr>
            <p:ph type="sldNum" sz="quarter" idx="12"/>
          </p:nvPr>
        </p:nvSpPr>
        <p:spPr/>
        <p:txBody>
          <a:bodyPr/>
          <a:lstStyle/>
          <a:p>
            <a:pPr>
              <a:defRPr/>
            </a:pPr>
            <a:fld id="{BD719549-CDFB-401A-80A1-BE68C70697F6}" type="slidenum">
              <a:rPr lang="en-CA"/>
              <a:pPr>
                <a:defRPr/>
              </a:pPr>
              <a:t>64</a:t>
            </a:fld>
            <a:endParaRPr lang="en-CA"/>
          </a:p>
        </p:txBody>
      </p:sp>
      <p:pic>
        <p:nvPicPr>
          <p:cNvPr id="13314" name="Picture 2" descr="C:\andrew\iccv09\fig\test2a.png"/>
          <p:cNvPicPr>
            <a:picLocks noChangeAspect="1" noChangeArrowheads="1"/>
          </p:cNvPicPr>
          <p:nvPr/>
        </p:nvPicPr>
        <p:blipFill>
          <a:blip r:embed="rId3" cstate="print"/>
          <a:srcRect/>
          <a:stretch>
            <a:fillRect/>
          </a:stretch>
        </p:blipFill>
        <p:spPr bwMode="auto">
          <a:xfrm>
            <a:off x="152400" y="3689350"/>
            <a:ext cx="2076450" cy="2076450"/>
          </a:xfrm>
          <a:prstGeom prst="rect">
            <a:avLst/>
          </a:prstGeom>
          <a:noFill/>
          <a:ln>
            <a:solidFill>
              <a:schemeClr val="bg1">
                <a:lumMod val="85000"/>
              </a:schemeClr>
            </a:solidFill>
          </a:ln>
        </p:spPr>
      </p:pic>
      <p:pic>
        <p:nvPicPr>
          <p:cNvPr id="31749" name="Picture 7"/>
          <p:cNvPicPr>
            <a:picLocks noChangeAspect="1" noChangeArrowheads="1"/>
          </p:cNvPicPr>
          <p:nvPr/>
        </p:nvPicPr>
        <p:blipFill>
          <a:blip r:embed="rId4" cstate="print"/>
          <a:srcRect/>
          <a:stretch>
            <a:fillRect/>
          </a:stretch>
        </p:blipFill>
        <p:spPr bwMode="auto">
          <a:xfrm>
            <a:off x="160338" y="2190750"/>
            <a:ext cx="1905000" cy="1243013"/>
          </a:xfrm>
          <a:prstGeom prst="rect">
            <a:avLst/>
          </a:prstGeom>
          <a:noFill/>
          <a:ln w="9525">
            <a:noFill/>
            <a:miter lim="800000"/>
            <a:headEnd/>
            <a:tailEnd/>
          </a:ln>
        </p:spPr>
      </p:pic>
      <p:pic>
        <p:nvPicPr>
          <p:cNvPr id="31750" name="Picture 8"/>
          <p:cNvPicPr>
            <a:picLocks noChangeAspect="1" noChangeArrowheads="1"/>
          </p:cNvPicPr>
          <p:nvPr/>
        </p:nvPicPr>
        <p:blipFill>
          <a:blip r:embed="rId5" cstate="print"/>
          <a:srcRect/>
          <a:stretch>
            <a:fillRect/>
          </a:stretch>
        </p:blipFill>
        <p:spPr bwMode="auto">
          <a:xfrm>
            <a:off x="3124200" y="2063750"/>
            <a:ext cx="2133600" cy="1365250"/>
          </a:xfrm>
          <a:prstGeom prst="rect">
            <a:avLst/>
          </a:prstGeom>
          <a:noFill/>
          <a:ln w="9525">
            <a:noFill/>
            <a:miter lim="800000"/>
            <a:headEnd/>
            <a:tailEnd/>
          </a:ln>
        </p:spPr>
      </p:pic>
      <p:sp>
        <p:nvSpPr>
          <p:cNvPr id="15" name="Down Arrow 14"/>
          <p:cNvSpPr/>
          <p:nvPr/>
        </p:nvSpPr>
        <p:spPr>
          <a:xfrm>
            <a:off x="990600" y="3471863"/>
            <a:ext cx="381000" cy="285750"/>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pic>
        <p:nvPicPr>
          <p:cNvPr id="11" name="Picture 9"/>
          <p:cNvPicPr>
            <a:picLocks noChangeAspect="1" noChangeArrowheads="1"/>
          </p:cNvPicPr>
          <p:nvPr/>
        </p:nvPicPr>
        <p:blipFill>
          <a:blip r:embed="rId6" cstate="print"/>
          <a:srcRect/>
          <a:stretch>
            <a:fillRect/>
          </a:stretch>
        </p:blipFill>
        <p:spPr bwMode="auto">
          <a:xfrm>
            <a:off x="5257800" y="2378075"/>
            <a:ext cx="1905000" cy="822325"/>
          </a:xfrm>
          <a:prstGeom prst="rect">
            <a:avLst/>
          </a:prstGeom>
          <a:noFill/>
          <a:ln w="9525">
            <a:noFill/>
            <a:miter lim="800000"/>
            <a:headEnd/>
            <a:tailEnd/>
          </a:ln>
        </p:spPr>
      </p:pic>
      <p:pic>
        <p:nvPicPr>
          <p:cNvPr id="13" name="Picture 10"/>
          <p:cNvPicPr>
            <a:picLocks noChangeAspect="1" noChangeArrowheads="1"/>
          </p:cNvPicPr>
          <p:nvPr/>
        </p:nvPicPr>
        <p:blipFill>
          <a:blip r:embed="rId7" cstate="print"/>
          <a:srcRect/>
          <a:stretch>
            <a:fillRect/>
          </a:stretch>
        </p:blipFill>
        <p:spPr bwMode="auto">
          <a:xfrm>
            <a:off x="7159625" y="2362200"/>
            <a:ext cx="1831975" cy="838200"/>
          </a:xfrm>
          <a:prstGeom prst="rect">
            <a:avLst/>
          </a:prstGeom>
          <a:noFill/>
          <a:ln w="9525">
            <a:noFill/>
            <a:miter lim="800000"/>
            <a:headEnd/>
            <a:tailEnd/>
          </a:ln>
        </p:spPr>
      </p:pic>
      <p:sp>
        <p:nvSpPr>
          <p:cNvPr id="17" name="TextBox 16"/>
          <p:cNvSpPr txBox="1">
            <a:spLocks noChangeArrowheads="1"/>
          </p:cNvSpPr>
          <p:nvPr/>
        </p:nvSpPr>
        <p:spPr bwMode="auto">
          <a:xfrm>
            <a:off x="7053263" y="4665663"/>
            <a:ext cx="2133600" cy="1200150"/>
          </a:xfrm>
          <a:prstGeom prst="rect">
            <a:avLst/>
          </a:prstGeom>
          <a:noFill/>
          <a:ln w="9525">
            <a:noFill/>
            <a:miter lim="800000"/>
            <a:headEnd/>
            <a:tailEnd/>
          </a:ln>
        </p:spPr>
        <p:txBody>
          <a:bodyPr>
            <a:spAutoFit/>
          </a:bodyPr>
          <a:lstStyle/>
          <a:p>
            <a:r>
              <a:rPr lang="en-CA">
                <a:latin typeface="Calibri" pitchFamily="34" charset="0"/>
              </a:rPr>
              <a:t>Center object the </a:t>
            </a:r>
            <a:r>
              <a:rPr lang="en-CA" i="1">
                <a:latin typeface="Calibri" pitchFamily="34" charset="0"/>
              </a:rPr>
              <a:t>only</a:t>
            </a:r>
            <a:r>
              <a:rPr lang="en-CA">
                <a:latin typeface="Calibri" pitchFamily="34" charset="0"/>
              </a:rPr>
              <a:t> object that fits two-part model</a:t>
            </a:r>
          </a:p>
          <a:p>
            <a:r>
              <a:rPr lang="en-CA">
                <a:latin typeface="Calibri" pitchFamily="34" charset="0"/>
              </a:rPr>
              <a:t>(no localization)</a:t>
            </a:r>
          </a:p>
        </p:txBody>
      </p:sp>
      <p:sp>
        <p:nvSpPr>
          <p:cNvPr id="18" name="Rounded Rectangle 17"/>
          <p:cNvSpPr/>
          <p:nvPr/>
        </p:nvSpPr>
        <p:spPr>
          <a:xfrm>
            <a:off x="2971800" y="1998663"/>
            <a:ext cx="6103938" cy="1524000"/>
          </a:xfrm>
          <a:prstGeom prst="roundRect">
            <a:avLst>
              <a:gd name="adj" fmla="val 11667"/>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grpSp>
        <p:nvGrpSpPr>
          <p:cNvPr id="2" name="Group 18"/>
          <p:cNvGrpSpPr>
            <a:grpSpLocks/>
          </p:cNvGrpSpPr>
          <p:nvPr/>
        </p:nvGrpSpPr>
        <p:grpSpPr bwMode="auto">
          <a:xfrm>
            <a:off x="3886200" y="3436938"/>
            <a:ext cx="3124200" cy="3344862"/>
            <a:chOff x="3886200" y="3437467"/>
            <a:chExt cx="3124200" cy="3344333"/>
          </a:xfrm>
        </p:grpSpPr>
        <p:pic>
          <p:nvPicPr>
            <p:cNvPr id="12" name="Picture 5" descr="C:\andrew\iccv09\fig\test2d.png"/>
            <p:cNvPicPr>
              <a:picLocks noChangeAspect="1" noChangeArrowheads="1"/>
            </p:cNvPicPr>
            <p:nvPr/>
          </p:nvPicPr>
          <p:blipFill>
            <a:blip r:embed="rId8" cstate="print"/>
            <a:srcRect/>
            <a:stretch>
              <a:fillRect/>
            </a:stretch>
          </p:blipFill>
          <p:spPr bwMode="auto">
            <a:xfrm>
              <a:off x="3886200" y="3658094"/>
              <a:ext cx="3124200" cy="3123706"/>
            </a:xfrm>
            <a:prstGeom prst="rect">
              <a:avLst/>
            </a:prstGeom>
            <a:noFill/>
            <a:ln>
              <a:solidFill>
                <a:schemeClr val="bg1">
                  <a:lumMod val="85000"/>
                </a:schemeClr>
              </a:solidFill>
            </a:ln>
          </p:spPr>
        </p:pic>
        <p:sp>
          <p:nvSpPr>
            <p:cNvPr id="14" name="Down Arrow 13"/>
            <p:cNvSpPr/>
            <p:nvPr/>
          </p:nvSpPr>
          <p:spPr>
            <a:xfrm>
              <a:off x="5257800" y="3437467"/>
              <a:ext cx="406400" cy="304752"/>
            </a:xfrm>
            <a:prstGeom prst="down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p:txBody>
          <a:bodyPr>
            <a:normAutofit/>
          </a:bodyPr>
          <a:lstStyle/>
          <a:p>
            <a:pPr eaLnBrk="1" hangingPunct="1"/>
            <a:endParaRPr lang="en-CA" dirty="0" smtClean="0"/>
          </a:p>
          <a:p>
            <a:pPr eaLnBrk="1" hangingPunct="1"/>
            <a:endParaRPr lang="en-CA" dirty="0" smtClean="0"/>
          </a:p>
          <a:p>
            <a:pPr eaLnBrk="1" hangingPunct="1"/>
            <a:endParaRPr lang="en-CA" dirty="0" smtClean="0"/>
          </a:p>
          <a:p>
            <a:pPr eaLnBrk="1" hangingPunct="1"/>
            <a:endParaRPr lang="en-CA" sz="1100" dirty="0" smtClean="0"/>
          </a:p>
          <a:p>
            <a:pPr eaLnBrk="1" hangingPunct="1">
              <a:lnSpc>
                <a:spcPct val="120000"/>
              </a:lnSpc>
              <a:buNone/>
            </a:pPr>
            <a:endParaRPr lang="en-CA" dirty="0" smtClean="0"/>
          </a:p>
          <a:p>
            <a:pPr eaLnBrk="1" hangingPunct="1">
              <a:lnSpc>
                <a:spcPct val="120000"/>
              </a:lnSpc>
              <a:buNone/>
            </a:pPr>
            <a:r>
              <a:rPr lang="en-CA" dirty="0" smtClean="0"/>
              <a:t>     ‘layer cake’  	</a:t>
            </a:r>
          </a:p>
          <a:p>
            <a:pPr eaLnBrk="1" hangingPunct="1">
              <a:lnSpc>
                <a:spcPct val="120000"/>
              </a:lnSpc>
              <a:buNone/>
            </a:pPr>
            <a:r>
              <a:rPr lang="en-CA" dirty="0" smtClean="0"/>
              <a:t> a-la  Ishikawa’03</a:t>
            </a:r>
          </a:p>
          <a:p>
            <a:pPr eaLnBrk="1" hangingPunct="1"/>
            <a:endParaRPr lang="en-CA" dirty="0" smtClean="0"/>
          </a:p>
        </p:txBody>
      </p:sp>
      <p:sp>
        <p:nvSpPr>
          <p:cNvPr id="35842" name="Title 1"/>
          <p:cNvSpPr>
            <a:spLocks noGrp="1"/>
          </p:cNvSpPr>
          <p:nvPr>
            <p:ph type="title"/>
          </p:nvPr>
        </p:nvSpPr>
        <p:spPr/>
        <p:txBody>
          <a:bodyPr/>
          <a:lstStyle/>
          <a:p>
            <a:pPr eaLnBrk="1" hangingPunct="1"/>
            <a:r>
              <a:rPr lang="en-CA" dirty="0" smtClean="0"/>
              <a:t>Our Energy</a:t>
            </a:r>
          </a:p>
        </p:txBody>
      </p:sp>
      <p:sp>
        <p:nvSpPr>
          <p:cNvPr id="4" name="Slide Number Placeholder 3"/>
          <p:cNvSpPr>
            <a:spLocks noGrp="1"/>
          </p:cNvSpPr>
          <p:nvPr>
            <p:ph type="sldNum" sz="quarter" idx="12"/>
          </p:nvPr>
        </p:nvSpPr>
        <p:spPr/>
        <p:txBody>
          <a:bodyPr/>
          <a:lstStyle/>
          <a:p>
            <a:pPr>
              <a:defRPr/>
            </a:pPr>
            <a:fld id="{DC47AF1C-2DB5-4A4E-845F-C4EED3517E46}" type="slidenum">
              <a:rPr lang="en-CA"/>
              <a:pPr>
                <a:defRPr/>
              </a:pPr>
              <a:t>65</a:t>
            </a:fld>
            <a:endParaRPr lang="en-CA"/>
          </a:p>
        </p:txBody>
      </p:sp>
      <p:pic>
        <p:nvPicPr>
          <p:cNvPr id="35845" name="Picture 10"/>
          <p:cNvPicPr>
            <a:picLocks noChangeAspect="1" noChangeArrowheads="1"/>
          </p:cNvPicPr>
          <p:nvPr/>
        </p:nvPicPr>
        <p:blipFill>
          <a:blip r:embed="rId4" cstate="print"/>
          <a:srcRect/>
          <a:stretch>
            <a:fillRect/>
          </a:stretch>
        </p:blipFill>
        <p:spPr bwMode="auto">
          <a:xfrm>
            <a:off x="1068388" y="1828800"/>
            <a:ext cx="6780212" cy="1460500"/>
          </a:xfrm>
          <a:prstGeom prst="rect">
            <a:avLst/>
          </a:prstGeom>
          <a:noFill/>
          <a:ln w="9525">
            <a:noFill/>
            <a:miter lim="800000"/>
            <a:headEnd/>
            <a:tailEnd/>
          </a:ln>
        </p:spPr>
      </p:pic>
      <p:grpSp>
        <p:nvGrpSpPr>
          <p:cNvPr id="2" name="Group 21"/>
          <p:cNvGrpSpPr>
            <a:grpSpLocks/>
          </p:cNvGrpSpPr>
          <p:nvPr/>
        </p:nvGrpSpPr>
        <p:grpSpPr bwMode="auto">
          <a:xfrm>
            <a:off x="5638800" y="3581400"/>
            <a:ext cx="2908300" cy="3144838"/>
            <a:chOff x="5638800" y="3581400"/>
            <a:chExt cx="2907957" cy="3144372"/>
          </a:xfrm>
        </p:grpSpPr>
        <p:pic>
          <p:nvPicPr>
            <p:cNvPr id="35847" name="Picture 3"/>
            <p:cNvPicPr>
              <a:picLocks noChangeAspect="1" noChangeArrowheads="1"/>
            </p:cNvPicPr>
            <p:nvPr/>
          </p:nvPicPr>
          <p:blipFill>
            <a:blip r:embed="rId5" cstate="print"/>
            <a:srcRect/>
            <a:stretch>
              <a:fillRect/>
            </a:stretch>
          </p:blipFill>
          <p:spPr bwMode="auto">
            <a:xfrm>
              <a:off x="5638800" y="3581400"/>
              <a:ext cx="2907957" cy="2743200"/>
            </a:xfrm>
            <a:prstGeom prst="rect">
              <a:avLst/>
            </a:prstGeom>
            <a:noFill/>
            <a:ln w="9525">
              <a:noFill/>
              <a:miter lim="800000"/>
              <a:headEnd/>
              <a:tailEnd/>
            </a:ln>
          </p:spPr>
        </p:pic>
        <p:grpSp>
          <p:nvGrpSpPr>
            <p:cNvPr id="3" name="Group 20"/>
            <p:cNvGrpSpPr>
              <a:grpSpLocks/>
            </p:cNvGrpSpPr>
            <p:nvPr/>
          </p:nvGrpSpPr>
          <p:grpSpPr bwMode="auto">
            <a:xfrm>
              <a:off x="5867400" y="6344772"/>
              <a:ext cx="2005361" cy="381000"/>
              <a:chOff x="5867400" y="6344772"/>
              <a:chExt cx="2005361" cy="381000"/>
            </a:xfrm>
          </p:grpSpPr>
          <p:pic>
            <p:nvPicPr>
              <p:cNvPr id="35849" name="Picture 18" descr="TP_tmp.png"/>
              <p:cNvPicPr>
                <a:picLocks noChangeAspect="1"/>
              </p:cNvPicPr>
              <p:nvPr>
                <p:custDataLst>
                  <p:tags r:id="rId1"/>
                </p:custDataLst>
              </p:nvPr>
            </p:nvPicPr>
            <p:blipFill>
              <a:blip r:embed="rId6" cstate="print"/>
              <a:srcRect/>
              <a:stretch>
                <a:fillRect/>
              </a:stretch>
            </p:blipFill>
            <p:spPr bwMode="auto">
              <a:xfrm>
                <a:off x="6856249" y="6374891"/>
                <a:ext cx="1016512" cy="330709"/>
              </a:xfrm>
              <a:prstGeom prst="rect">
                <a:avLst/>
              </a:prstGeom>
              <a:noFill/>
              <a:ln w="9525">
                <a:noFill/>
                <a:miter lim="800000"/>
                <a:headEnd/>
                <a:tailEnd/>
              </a:ln>
            </p:spPr>
          </p:pic>
          <p:sp>
            <p:nvSpPr>
              <p:cNvPr id="35850" name="TextBox 19"/>
              <p:cNvSpPr txBox="1">
                <a:spLocks noChangeArrowheads="1"/>
              </p:cNvSpPr>
              <p:nvPr/>
            </p:nvSpPr>
            <p:spPr bwMode="auto">
              <a:xfrm>
                <a:off x="5867400" y="6344772"/>
                <a:ext cx="1066800" cy="381000"/>
              </a:xfrm>
              <a:prstGeom prst="rect">
                <a:avLst/>
              </a:prstGeom>
              <a:noFill/>
              <a:ln w="9525">
                <a:noFill/>
                <a:miter lim="800000"/>
                <a:headEnd/>
                <a:tailEnd/>
              </a:ln>
            </p:spPr>
            <p:txBody>
              <a:bodyPr>
                <a:spAutoFit/>
              </a:bodyPr>
              <a:lstStyle/>
              <a:p>
                <a:r>
                  <a:rPr lang="en-CA">
                    <a:latin typeface="Calibri" pitchFamily="34" charset="0"/>
                  </a:rPr>
                  <a:t>variables</a:t>
                </a:r>
              </a:p>
            </p:txBody>
          </p:sp>
        </p:grpSp>
      </p:grpSp>
      <p:pic>
        <p:nvPicPr>
          <p:cNvPr id="15" name="Picture 9"/>
          <p:cNvPicPr>
            <a:picLocks noChangeAspect="1" noChangeArrowheads="1"/>
          </p:cNvPicPr>
          <p:nvPr/>
        </p:nvPicPr>
        <p:blipFill>
          <a:blip r:embed="rId7" cstate="print"/>
          <a:srcRect/>
          <a:stretch>
            <a:fillRect/>
          </a:stretch>
        </p:blipFill>
        <p:spPr bwMode="auto">
          <a:xfrm>
            <a:off x="1209675" y="1339850"/>
            <a:ext cx="1914525" cy="436563"/>
          </a:xfrm>
          <a:prstGeom prst="rect">
            <a:avLst/>
          </a:prstGeom>
          <a:noFill/>
          <a:ln w="9525">
            <a:noFill/>
            <a:miter lim="800000"/>
            <a:headEnd/>
            <a:tailEnd/>
          </a:ln>
        </p:spPr>
      </p:pic>
      <p:sp>
        <p:nvSpPr>
          <p:cNvPr id="16" name="Rectangle 15"/>
          <p:cNvSpPr/>
          <p:nvPr/>
        </p:nvSpPr>
        <p:spPr>
          <a:xfrm>
            <a:off x="457200" y="1295400"/>
            <a:ext cx="7668638" cy="584775"/>
          </a:xfrm>
          <a:prstGeom prst="rect">
            <a:avLst/>
          </a:prstGeom>
        </p:spPr>
        <p:txBody>
          <a:bodyPr wrap="none">
            <a:spAutoFit/>
          </a:bodyPr>
          <a:lstStyle/>
          <a:p>
            <a:pPr marL="342900" indent="-342900">
              <a:spcBef>
                <a:spcPct val="20000"/>
              </a:spcBef>
              <a:buFont typeface="Arial" charset="0"/>
              <a:buNone/>
            </a:pPr>
            <a:r>
              <a:rPr lang="en-CA" sz="3200" dirty="0" smtClean="0">
                <a:latin typeface="Calibri" pitchFamily="34" charset="0"/>
              </a:rPr>
              <a:t>Let                       </a:t>
            </a:r>
            <a:r>
              <a:rPr lang="en-CA" sz="2000" dirty="0" smtClean="0">
                <a:latin typeface="Calibri" pitchFamily="34" charset="0"/>
              </a:rPr>
              <a:t> </a:t>
            </a:r>
            <a:r>
              <a:rPr lang="en-CA" sz="3200" dirty="0" smtClean="0">
                <a:latin typeface="Calibri" pitchFamily="34" charset="0"/>
              </a:rPr>
              <a:t>over objects </a:t>
            </a:r>
            <a:r>
              <a:rPr lang="en-CA" sz="3200" dirty="0" smtClean="0">
                <a:latin typeface="cmsy7"/>
              </a:rPr>
              <a:t>L </a:t>
            </a:r>
            <a:r>
              <a:rPr lang="en-CA" sz="3200" dirty="0" smtClean="0">
                <a:latin typeface="Calibri" pitchFamily="34" charset="0"/>
              </a:rPr>
              <a:t> and pixels </a:t>
            </a:r>
            <a:r>
              <a:rPr lang="en-CA" sz="3200" dirty="0" smtClean="0">
                <a:latin typeface="cmsy7"/>
              </a:rPr>
              <a:t>P</a:t>
            </a:r>
            <a:r>
              <a:rPr lang="en-CA" sz="3200" dirty="0" smtClean="0">
                <a:latin typeface="Calibri" pitchFamily="34" charset="0"/>
              </a:rPr>
              <a:t> </a:t>
            </a:r>
            <a:endParaRPr lang="en-CA" sz="3200" dirty="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p:nvPr>
        </p:nvSpPr>
        <p:spPr/>
        <p:txBody>
          <a:bodyPr/>
          <a:lstStyle/>
          <a:p>
            <a:pPr eaLnBrk="1" hangingPunct="1"/>
            <a:r>
              <a:rPr lang="en-CA" smtClean="0"/>
              <a:t>Surface Regularization Terms</a:t>
            </a:r>
          </a:p>
        </p:txBody>
      </p:sp>
      <p:sp>
        <p:nvSpPr>
          <p:cNvPr id="39938" name="Content Placeholder 2"/>
          <p:cNvSpPr>
            <a:spLocks noGrp="1"/>
          </p:cNvSpPr>
          <p:nvPr>
            <p:ph idx="1"/>
          </p:nvPr>
        </p:nvSpPr>
        <p:spPr>
          <a:xfrm>
            <a:off x="457200" y="2027237"/>
            <a:ext cx="8229600" cy="4525963"/>
          </a:xfrm>
        </p:spPr>
        <p:txBody>
          <a:bodyPr/>
          <a:lstStyle/>
          <a:p>
            <a:pPr eaLnBrk="1" hangingPunct="1"/>
            <a:endParaRPr lang="en-CA" dirty="0" smtClean="0">
              <a:latin typeface="cmsy7"/>
            </a:endParaRPr>
          </a:p>
          <a:p>
            <a:pPr eaLnBrk="1" hangingPunct="1"/>
            <a:endParaRPr lang="en-CA" sz="4800" dirty="0" smtClean="0"/>
          </a:p>
          <a:p>
            <a:pPr eaLnBrk="1" hangingPunct="1"/>
            <a:r>
              <a:rPr lang="en-CA" dirty="0" smtClean="0"/>
              <a:t>Standard regularization of                                 each independent surface</a:t>
            </a:r>
          </a:p>
          <a:p>
            <a:pPr eaLnBrk="1" hangingPunct="1"/>
            <a:endParaRPr lang="en-CA" dirty="0" smtClean="0"/>
          </a:p>
        </p:txBody>
      </p:sp>
      <p:sp>
        <p:nvSpPr>
          <p:cNvPr id="4" name="Slide Number Placeholder 3"/>
          <p:cNvSpPr>
            <a:spLocks noGrp="1"/>
          </p:cNvSpPr>
          <p:nvPr>
            <p:ph type="sldNum" sz="quarter" idx="12"/>
          </p:nvPr>
        </p:nvSpPr>
        <p:spPr/>
        <p:txBody>
          <a:bodyPr/>
          <a:lstStyle/>
          <a:p>
            <a:pPr>
              <a:defRPr/>
            </a:pPr>
            <a:fld id="{BA0D9257-CD43-4ACF-A5C0-27AA832CF85C}" type="slidenum">
              <a:rPr lang="en-CA"/>
              <a:pPr>
                <a:defRPr/>
              </a:pPr>
              <a:t>66</a:t>
            </a:fld>
            <a:endParaRPr lang="en-CA"/>
          </a:p>
        </p:txBody>
      </p:sp>
      <p:pic>
        <p:nvPicPr>
          <p:cNvPr id="39940" name="Picture 9"/>
          <p:cNvPicPr>
            <a:picLocks noChangeAspect="1" noChangeArrowheads="1"/>
          </p:cNvPicPr>
          <p:nvPr/>
        </p:nvPicPr>
        <p:blipFill>
          <a:blip r:embed="rId2" cstate="print"/>
          <a:srcRect/>
          <a:stretch>
            <a:fillRect/>
          </a:stretch>
        </p:blipFill>
        <p:spPr bwMode="auto">
          <a:xfrm>
            <a:off x="1209675" y="1339850"/>
            <a:ext cx="1914525" cy="436563"/>
          </a:xfrm>
          <a:prstGeom prst="rect">
            <a:avLst/>
          </a:prstGeom>
          <a:noFill/>
          <a:ln w="9525">
            <a:noFill/>
            <a:miter lim="800000"/>
            <a:headEnd/>
            <a:tailEnd/>
          </a:ln>
        </p:spPr>
      </p:pic>
      <p:pic>
        <p:nvPicPr>
          <p:cNvPr id="39941" name="Picture 10"/>
          <p:cNvPicPr>
            <a:picLocks noChangeAspect="1" noChangeArrowheads="1"/>
          </p:cNvPicPr>
          <p:nvPr/>
        </p:nvPicPr>
        <p:blipFill>
          <a:blip r:embed="rId3" cstate="print"/>
          <a:srcRect/>
          <a:stretch>
            <a:fillRect/>
          </a:stretch>
        </p:blipFill>
        <p:spPr bwMode="auto">
          <a:xfrm>
            <a:off x="1068388" y="1892300"/>
            <a:ext cx="6780212" cy="1460500"/>
          </a:xfrm>
          <a:prstGeom prst="rect">
            <a:avLst/>
          </a:prstGeom>
          <a:noFill/>
          <a:ln w="9525">
            <a:noFill/>
            <a:miter lim="800000"/>
            <a:headEnd/>
            <a:tailEnd/>
          </a:ln>
        </p:spPr>
      </p:pic>
      <p:sp>
        <p:nvSpPr>
          <p:cNvPr id="7" name="Rectangle 6"/>
          <p:cNvSpPr>
            <a:spLocks noChangeArrowheads="1"/>
          </p:cNvSpPr>
          <p:nvPr/>
        </p:nvSpPr>
        <p:spPr bwMode="auto">
          <a:xfrm>
            <a:off x="809625" y="2198688"/>
            <a:ext cx="3679825" cy="996950"/>
          </a:xfrm>
          <a:prstGeom prst="rect">
            <a:avLst/>
          </a:prstGeom>
          <a:solidFill>
            <a:schemeClr val="bg1">
              <a:alpha val="87000"/>
            </a:schemeClr>
          </a:solidFill>
          <a:ln w="25400" algn="ctr">
            <a:noFill/>
            <a:miter lim="800000"/>
            <a:headEnd/>
            <a:tailEnd/>
          </a:ln>
        </p:spPr>
        <p:txBody>
          <a:bodyPr anchor="ctr"/>
          <a:lstStyle/>
          <a:p>
            <a:pPr algn="ctr" fontAlgn="auto">
              <a:spcBef>
                <a:spcPts val="0"/>
              </a:spcBef>
              <a:spcAft>
                <a:spcPts val="0"/>
              </a:spcAft>
              <a:defRPr/>
            </a:pPr>
            <a:endParaRPr lang="en-CA">
              <a:solidFill>
                <a:schemeClr val="lt1"/>
              </a:solidFill>
              <a:latin typeface="+mn-lt"/>
            </a:endParaRPr>
          </a:p>
        </p:txBody>
      </p:sp>
      <p:sp>
        <p:nvSpPr>
          <p:cNvPr id="8" name="Rectangle 7"/>
          <p:cNvSpPr>
            <a:spLocks noChangeArrowheads="1"/>
          </p:cNvSpPr>
          <p:nvPr/>
        </p:nvSpPr>
        <p:spPr bwMode="auto">
          <a:xfrm>
            <a:off x="5927725" y="1911350"/>
            <a:ext cx="2179638" cy="1439863"/>
          </a:xfrm>
          <a:prstGeom prst="rect">
            <a:avLst/>
          </a:prstGeom>
          <a:solidFill>
            <a:schemeClr val="bg1">
              <a:alpha val="87000"/>
            </a:schemeClr>
          </a:solidFill>
          <a:ln w="25400" algn="ctr">
            <a:noFill/>
            <a:miter lim="800000"/>
            <a:headEnd/>
            <a:tailEnd/>
          </a:ln>
        </p:spPr>
        <p:txBody>
          <a:bodyPr anchor="ctr"/>
          <a:lstStyle/>
          <a:p>
            <a:pPr algn="ctr" fontAlgn="auto">
              <a:spcBef>
                <a:spcPts val="0"/>
              </a:spcBef>
              <a:spcAft>
                <a:spcPts val="0"/>
              </a:spcAft>
              <a:defRPr/>
            </a:pPr>
            <a:endParaRPr lang="en-CA">
              <a:solidFill>
                <a:schemeClr val="lt1"/>
              </a:solidFill>
              <a:latin typeface="+mn-lt"/>
            </a:endParaRPr>
          </a:p>
        </p:txBody>
      </p:sp>
      <p:pic>
        <p:nvPicPr>
          <p:cNvPr id="9" name="Picture 4"/>
          <p:cNvPicPr>
            <a:picLocks noChangeAspect="1" noChangeArrowheads="1"/>
          </p:cNvPicPr>
          <p:nvPr/>
        </p:nvPicPr>
        <p:blipFill>
          <a:blip r:embed="rId4" cstate="print"/>
          <a:srcRect/>
          <a:stretch>
            <a:fillRect/>
          </a:stretch>
        </p:blipFill>
        <p:spPr bwMode="auto">
          <a:xfrm>
            <a:off x="1143000" y="4876800"/>
            <a:ext cx="3657600" cy="857250"/>
          </a:xfrm>
          <a:prstGeom prst="rect">
            <a:avLst/>
          </a:prstGeom>
          <a:noFill/>
          <a:ln w="9525">
            <a:noFill/>
            <a:miter lim="800000"/>
            <a:headEnd/>
            <a:tailEnd/>
          </a:ln>
        </p:spPr>
      </p:pic>
      <p:pic>
        <p:nvPicPr>
          <p:cNvPr id="39945" name="Picture 3"/>
          <p:cNvPicPr>
            <a:picLocks noChangeAspect="1" noChangeArrowheads="1"/>
          </p:cNvPicPr>
          <p:nvPr/>
        </p:nvPicPr>
        <p:blipFill>
          <a:blip r:embed="rId5" cstate="print"/>
          <a:srcRect/>
          <a:stretch>
            <a:fillRect/>
          </a:stretch>
        </p:blipFill>
        <p:spPr bwMode="auto">
          <a:xfrm>
            <a:off x="5638800" y="3581400"/>
            <a:ext cx="2908300" cy="2743200"/>
          </a:xfrm>
          <a:prstGeom prst="rect">
            <a:avLst/>
          </a:prstGeom>
          <a:noFill/>
          <a:ln w="9525">
            <a:noFill/>
            <a:miter lim="800000"/>
            <a:headEnd/>
            <a:tailEnd/>
          </a:ln>
        </p:spPr>
      </p:pic>
      <p:sp>
        <p:nvSpPr>
          <p:cNvPr id="11" name="Rectangle 10"/>
          <p:cNvSpPr/>
          <p:nvPr/>
        </p:nvSpPr>
        <p:spPr>
          <a:xfrm>
            <a:off x="457200" y="1295400"/>
            <a:ext cx="7668638" cy="584775"/>
          </a:xfrm>
          <a:prstGeom prst="rect">
            <a:avLst/>
          </a:prstGeom>
        </p:spPr>
        <p:txBody>
          <a:bodyPr wrap="none">
            <a:spAutoFit/>
          </a:bodyPr>
          <a:lstStyle/>
          <a:p>
            <a:pPr marL="342900" indent="-342900">
              <a:spcBef>
                <a:spcPct val="20000"/>
              </a:spcBef>
              <a:buFont typeface="Arial" charset="0"/>
              <a:buNone/>
            </a:pPr>
            <a:r>
              <a:rPr lang="en-CA" sz="3200" dirty="0" smtClean="0">
                <a:latin typeface="Calibri" pitchFamily="34" charset="0"/>
              </a:rPr>
              <a:t>Let                       </a:t>
            </a:r>
            <a:r>
              <a:rPr lang="en-CA" sz="2000" dirty="0" smtClean="0">
                <a:latin typeface="Calibri" pitchFamily="34" charset="0"/>
              </a:rPr>
              <a:t> </a:t>
            </a:r>
            <a:r>
              <a:rPr lang="en-CA" sz="3200" dirty="0" smtClean="0">
                <a:latin typeface="Calibri" pitchFamily="34" charset="0"/>
              </a:rPr>
              <a:t>over objects </a:t>
            </a:r>
            <a:r>
              <a:rPr lang="en-CA" sz="3200" dirty="0" smtClean="0">
                <a:latin typeface="cmsy7"/>
              </a:rPr>
              <a:t>L </a:t>
            </a:r>
            <a:r>
              <a:rPr lang="en-CA" sz="3200" dirty="0" smtClean="0">
                <a:latin typeface="Calibri" pitchFamily="34" charset="0"/>
              </a:rPr>
              <a:t> and pixels </a:t>
            </a:r>
            <a:r>
              <a:rPr lang="en-CA" sz="3200" dirty="0" smtClean="0">
                <a:latin typeface="cmsy7"/>
              </a:rPr>
              <a:t>P</a:t>
            </a:r>
            <a:r>
              <a:rPr lang="en-CA" sz="3200" dirty="0" smtClean="0">
                <a:latin typeface="Calibri" pitchFamily="34" charset="0"/>
              </a:rPr>
              <a:t> </a:t>
            </a:r>
            <a:endParaRPr lang="en-CA" sz="3200" dirty="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10"/>
          <p:cNvPicPr>
            <a:picLocks noChangeAspect="1" noChangeArrowheads="1"/>
          </p:cNvPicPr>
          <p:nvPr/>
        </p:nvPicPr>
        <p:blipFill>
          <a:blip r:embed="rId3" cstate="print"/>
          <a:srcRect/>
          <a:stretch>
            <a:fillRect/>
          </a:stretch>
        </p:blipFill>
        <p:spPr bwMode="auto">
          <a:xfrm>
            <a:off x="1068388" y="1892300"/>
            <a:ext cx="6780212" cy="1460500"/>
          </a:xfrm>
          <a:prstGeom prst="rect">
            <a:avLst/>
          </a:prstGeom>
          <a:noFill/>
          <a:ln w="9525">
            <a:noFill/>
            <a:miter lim="800000"/>
            <a:headEnd/>
            <a:tailEnd/>
          </a:ln>
        </p:spPr>
      </p:pic>
      <p:sp>
        <p:nvSpPr>
          <p:cNvPr id="40962" name="Title 1"/>
          <p:cNvSpPr>
            <a:spLocks noGrp="1"/>
          </p:cNvSpPr>
          <p:nvPr>
            <p:ph type="title"/>
          </p:nvPr>
        </p:nvSpPr>
        <p:spPr/>
        <p:txBody>
          <a:bodyPr/>
          <a:lstStyle/>
          <a:p>
            <a:pPr eaLnBrk="1" hangingPunct="1"/>
            <a:r>
              <a:rPr lang="en-CA" smtClean="0"/>
              <a:t>Geometric Interaction Terms</a:t>
            </a:r>
          </a:p>
        </p:txBody>
      </p:sp>
      <p:sp>
        <p:nvSpPr>
          <p:cNvPr id="40963" name="Content Placeholder 2"/>
          <p:cNvSpPr>
            <a:spLocks noGrp="1"/>
          </p:cNvSpPr>
          <p:nvPr>
            <p:ph idx="1"/>
          </p:nvPr>
        </p:nvSpPr>
        <p:spPr>
          <a:xfrm>
            <a:off x="457200" y="2590800"/>
            <a:ext cx="8229600" cy="4191000"/>
          </a:xfrm>
        </p:spPr>
        <p:txBody>
          <a:bodyPr/>
          <a:lstStyle/>
          <a:p>
            <a:pPr eaLnBrk="1" hangingPunct="1"/>
            <a:endParaRPr lang="en-CA" dirty="0" smtClean="0">
              <a:latin typeface="cmsy7"/>
            </a:endParaRPr>
          </a:p>
          <a:p>
            <a:pPr eaLnBrk="1" hangingPunct="1"/>
            <a:endParaRPr lang="en-CA" sz="4800" dirty="0" smtClean="0"/>
          </a:p>
          <a:p>
            <a:pPr eaLnBrk="1" hangingPunct="1"/>
            <a:r>
              <a:rPr lang="en-CA" dirty="0" smtClean="0"/>
              <a:t>Inter-surface interaction</a:t>
            </a:r>
          </a:p>
          <a:p>
            <a:pPr eaLnBrk="1" hangingPunct="1"/>
            <a:endParaRPr lang="en-CA" dirty="0" smtClean="0"/>
          </a:p>
          <a:p>
            <a:pPr eaLnBrk="1" hangingPunct="1"/>
            <a:endParaRPr lang="en-CA" dirty="0" smtClean="0"/>
          </a:p>
        </p:txBody>
      </p:sp>
      <p:sp>
        <p:nvSpPr>
          <p:cNvPr id="4" name="Slide Number Placeholder 3"/>
          <p:cNvSpPr>
            <a:spLocks noGrp="1"/>
          </p:cNvSpPr>
          <p:nvPr>
            <p:ph type="sldNum" sz="quarter" idx="12"/>
          </p:nvPr>
        </p:nvSpPr>
        <p:spPr/>
        <p:txBody>
          <a:bodyPr/>
          <a:lstStyle/>
          <a:p>
            <a:pPr>
              <a:defRPr/>
            </a:pPr>
            <a:fld id="{ED2AD780-F65E-4923-9092-48759C45F38B}" type="slidenum">
              <a:rPr lang="en-CA"/>
              <a:pPr>
                <a:defRPr/>
              </a:pPr>
              <a:t>67</a:t>
            </a:fld>
            <a:endParaRPr lang="en-CA"/>
          </a:p>
        </p:txBody>
      </p:sp>
      <p:pic>
        <p:nvPicPr>
          <p:cNvPr id="40965" name="Picture 9"/>
          <p:cNvPicPr>
            <a:picLocks noChangeAspect="1" noChangeArrowheads="1"/>
          </p:cNvPicPr>
          <p:nvPr/>
        </p:nvPicPr>
        <p:blipFill>
          <a:blip r:embed="rId4" cstate="print"/>
          <a:srcRect/>
          <a:stretch>
            <a:fillRect/>
          </a:stretch>
        </p:blipFill>
        <p:spPr bwMode="auto">
          <a:xfrm>
            <a:off x="1209675" y="1339850"/>
            <a:ext cx="1914525" cy="436563"/>
          </a:xfrm>
          <a:prstGeom prst="rect">
            <a:avLst/>
          </a:prstGeom>
          <a:noFill/>
          <a:ln w="9525">
            <a:noFill/>
            <a:miter lim="800000"/>
            <a:headEnd/>
            <a:tailEnd/>
          </a:ln>
        </p:spPr>
      </p:pic>
      <p:sp>
        <p:nvSpPr>
          <p:cNvPr id="9" name="Rectangle 8"/>
          <p:cNvSpPr>
            <a:spLocks noChangeArrowheads="1"/>
          </p:cNvSpPr>
          <p:nvPr/>
        </p:nvSpPr>
        <p:spPr bwMode="auto">
          <a:xfrm>
            <a:off x="809625" y="2235200"/>
            <a:ext cx="5391150" cy="917575"/>
          </a:xfrm>
          <a:prstGeom prst="rect">
            <a:avLst/>
          </a:prstGeom>
          <a:solidFill>
            <a:schemeClr val="bg1">
              <a:alpha val="87000"/>
            </a:schemeClr>
          </a:solidFill>
          <a:ln w="25400" algn="ctr">
            <a:noFill/>
            <a:miter lim="800000"/>
            <a:headEnd/>
            <a:tailEnd/>
          </a:ln>
        </p:spPr>
        <p:txBody>
          <a:bodyPr anchor="ctr"/>
          <a:lstStyle/>
          <a:p>
            <a:pPr algn="ctr" fontAlgn="auto">
              <a:spcBef>
                <a:spcPts val="0"/>
              </a:spcBef>
              <a:spcAft>
                <a:spcPts val="0"/>
              </a:spcAft>
              <a:defRPr/>
            </a:pPr>
            <a:endParaRPr lang="en-CA">
              <a:solidFill>
                <a:schemeClr val="lt1"/>
              </a:solidFill>
              <a:latin typeface="+mn-lt"/>
            </a:endParaRPr>
          </a:p>
        </p:txBody>
      </p:sp>
      <p:pic>
        <p:nvPicPr>
          <p:cNvPr id="40967" name="Picture 6"/>
          <p:cNvPicPr>
            <a:picLocks noChangeAspect="1" noChangeArrowheads="1"/>
          </p:cNvPicPr>
          <p:nvPr/>
        </p:nvPicPr>
        <p:blipFill>
          <a:blip r:embed="rId5" cstate="print"/>
          <a:srcRect/>
          <a:stretch>
            <a:fillRect/>
          </a:stretch>
        </p:blipFill>
        <p:spPr bwMode="auto">
          <a:xfrm>
            <a:off x="5638800" y="3581400"/>
            <a:ext cx="2908300" cy="2743200"/>
          </a:xfrm>
          <a:prstGeom prst="rect">
            <a:avLst/>
          </a:prstGeom>
          <a:noFill/>
          <a:ln w="9525">
            <a:noFill/>
            <a:miter lim="800000"/>
            <a:headEnd/>
            <a:tailEnd/>
          </a:ln>
        </p:spPr>
      </p:pic>
      <p:pic>
        <p:nvPicPr>
          <p:cNvPr id="40968" name="Picture 6"/>
          <p:cNvPicPr>
            <a:picLocks noChangeAspect="1" noChangeArrowheads="1"/>
          </p:cNvPicPr>
          <p:nvPr/>
        </p:nvPicPr>
        <p:blipFill>
          <a:blip r:embed="rId6" cstate="print"/>
          <a:srcRect/>
          <a:stretch>
            <a:fillRect/>
          </a:stretch>
        </p:blipFill>
        <p:spPr bwMode="auto">
          <a:xfrm>
            <a:off x="1066800" y="4829175"/>
            <a:ext cx="3948113" cy="885825"/>
          </a:xfrm>
          <a:prstGeom prst="rect">
            <a:avLst/>
          </a:prstGeom>
          <a:noFill/>
          <a:ln w="9525">
            <a:noFill/>
            <a:miter lim="800000"/>
            <a:headEnd/>
            <a:tailEnd/>
          </a:ln>
        </p:spPr>
      </p:pic>
      <p:sp>
        <p:nvSpPr>
          <p:cNvPr id="10" name="Rectangle 9"/>
          <p:cNvSpPr/>
          <p:nvPr/>
        </p:nvSpPr>
        <p:spPr>
          <a:xfrm>
            <a:off x="457200" y="1295400"/>
            <a:ext cx="7668638" cy="584775"/>
          </a:xfrm>
          <a:prstGeom prst="rect">
            <a:avLst/>
          </a:prstGeom>
        </p:spPr>
        <p:txBody>
          <a:bodyPr wrap="none">
            <a:spAutoFit/>
          </a:bodyPr>
          <a:lstStyle/>
          <a:p>
            <a:pPr marL="342900" indent="-342900">
              <a:spcBef>
                <a:spcPct val="20000"/>
              </a:spcBef>
              <a:buFont typeface="Arial" charset="0"/>
              <a:buNone/>
            </a:pPr>
            <a:r>
              <a:rPr lang="en-CA" sz="3200" dirty="0" smtClean="0">
                <a:latin typeface="Calibri" pitchFamily="34" charset="0"/>
              </a:rPr>
              <a:t>Let                       </a:t>
            </a:r>
            <a:r>
              <a:rPr lang="en-CA" sz="2000" dirty="0" smtClean="0">
                <a:latin typeface="Calibri" pitchFamily="34" charset="0"/>
              </a:rPr>
              <a:t> </a:t>
            </a:r>
            <a:r>
              <a:rPr lang="en-CA" sz="3200" dirty="0" smtClean="0">
                <a:latin typeface="Calibri" pitchFamily="34" charset="0"/>
              </a:rPr>
              <a:t>over objects </a:t>
            </a:r>
            <a:r>
              <a:rPr lang="en-CA" sz="3200" dirty="0" smtClean="0">
                <a:latin typeface="cmsy7"/>
              </a:rPr>
              <a:t>L </a:t>
            </a:r>
            <a:r>
              <a:rPr lang="en-CA" sz="3200" dirty="0" smtClean="0">
                <a:latin typeface="Calibri" pitchFamily="34" charset="0"/>
              </a:rPr>
              <a:t> and pixels </a:t>
            </a:r>
            <a:r>
              <a:rPr lang="en-CA" sz="3200" dirty="0" smtClean="0">
                <a:latin typeface="cmsy7"/>
              </a:rPr>
              <a:t>P</a:t>
            </a:r>
            <a:r>
              <a:rPr lang="en-CA" sz="3200" dirty="0" smtClean="0">
                <a:latin typeface="Calibri" pitchFamily="34" charset="0"/>
              </a:rPr>
              <a:t> </a:t>
            </a:r>
            <a:endParaRPr lang="en-CA" sz="3200" dirty="0">
              <a:latin typeface="Calibri" pitchFamily="34" charset="0"/>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p:txBody>
          <a:bodyPr/>
          <a:lstStyle/>
          <a:p>
            <a:pPr eaLnBrk="1" hangingPunct="1"/>
            <a:r>
              <a:rPr lang="en-CA" dirty="0" smtClean="0"/>
              <a:t>So What </a:t>
            </a:r>
            <a:r>
              <a:rPr lang="en-CA" i="1" dirty="0" smtClean="0"/>
              <a:t>Can</a:t>
            </a:r>
            <a:r>
              <a:rPr lang="en-CA" dirty="0" smtClean="0"/>
              <a:t> We Do?</a:t>
            </a:r>
          </a:p>
        </p:txBody>
      </p:sp>
      <p:sp>
        <p:nvSpPr>
          <p:cNvPr id="51202" name="Content Placeholder 2"/>
          <p:cNvSpPr>
            <a:spLocks noGrp="1"/>
          </p:cNvSpPr>
          <p:nvPr>
            <p:ph idx="1"/>
          </p:nvPr>
        </p:nvSpPr>
        <p:spPr>
          <a:xfrm>
            <a:off x="381000" y="1600200"/>
            <a:ext cx="8686800" cy="4525963"/>
          </a:xfrm>
        </p:spPr>
        <p:txBody>
          <a:bodyPr>
            <a:normAutofit fontScale="77500" lnSpcReduction="20000"/>
          </a:bodyPr>
          <a:lstStyle/>
          <a:p>
            <a:pPr eaLnBrk="1" hangingPunct="1"/>
            <a:r>
              <a:rPr lang="en-CA" dirty="0" err="1" smtClean="0"/>
              <a:t>Nestedness</a:t>
            </a:r>
            <a:r>
              <a:rPr lang="en-CA" dirty="0" smtClean="0"/>
              <a:t>/inclusion of sub-segments</a:t>
            </a:r>
          </a:p>
          <a:p>
            <a:pPr eaLnBrk="1" hangingPunct="1">
              <a:buNone/>
            </a:pPr>
            <a:r>
              <a:rPr lang="en-CA" dirty="0" smtClean="0"/>
              <a:t>				ICCV 2009 </a:t>
            </a:r>
            <a:r>
              <a:rPr lang="en-CA" sz="2800" dirty="0" smtClean="0"/>
              <a:t>(submodular, exact solution)</a:t>
            </a:r>
            <a:endParaRPr lang="en-CA" dirty="0" smtClean="0"/>
          </a:p>
          <a:p>
            <a:pPr eaLnBrk="1" hangingPunct="1"/>
            <a:endParaRPr lang="en-CA" sz="1400" dirty="0" smtClean="0"/>
          </a:p>
          <a:p>
            <a:pPr eaLnBrk="1" hangingPunct="1"/>
            <a:r>
              <a:rPr lang="en-CA" dirty="0" smtClean="0"/>
              <a:t>Spring-like repulsion of surfaces, minimum distance</a:t>
            </a:r>
          </a:p>
          <a:p>
            <a:pPr eaLnBrk="1" hangingPunct="1">
              <a:buNone/>
            </a:pPr>
            <a:r>
              <a:rPr lang="en-CA" dirty="0" smtClean="0"/>
              <a:t>				ICCV 2009 </a:t>
            </a:r>
            <a:r>
              <a:rPr lang="en-CA" sz="2800" dirty="0" smtClean="0"/>
              <a:t>(submodular, exact solution)</a:t>
            </a:r>
          </a:p>
          <a:p>
            <a:pPr eaLnBrk="1" hangingPunct="1">
              <a:buNone/>
            </a:pPr>
            <a:endParaRPr lang="en-CA" sz="1600" dirty="0" smtClean="0"/>
          </a:p>
          <a:p>
            <a:r>
              <a:rPr lang="en-CA" dirty="0" smtClean="0"/>
              <a:t>Spring-like attraction of surfaces, </a:t>
            </a:r>
            <a:r>
              <a:rPr lang="en-CA" dirty="0" err="1" smtClean="0"/>
              <a:t>Hausdorf</a:t>
            </a:r>
            <a:r>
              <a:rPr lang="en-CA" dirty="0" smtClean="0"/>
              <a:t> distance</a:t>
            </a:r>
          </a:p>
          <a:p>
            <a:pPr>
              <a:buNone/>
            </a:pPr>
            <a:r>
              <a:rPr lang="en-CA" dirty="0" smtClean="0"/>
              <a:t>				ECCV 2012 </a:t>
            </a:r>
            <a:r>
              <a:rPr lang="en-CA" sz="2800" dirty="0" smtClean="0"/>
              <a:t>(approximation)</a:t>
            </a:r>
            <a:endParaRPr lang="en-CA" dirty="0" smtClean="0"/>
          </a:p>
          <a:p>
            <a:pPr eaLnBrk="1" hangingPunct="1"/>
            <a:endParaRPr lang="en-CA" dirty="0" smtClean="0"/>
          </a:p>
          <a:p>
            <a:pPr eaLnBrk="1" hangingPunct="1"/>
            <a:endParaRPr lang="en-CA" dirty="0" smtClean="0"/>
          </a:p>
          <a:p>
            <a:pPr eaLnBrk="1" hangingPunct="1"/>
            <a:r>
              <a:rPr lang="en-CA" dirty="0" smtClean="0"/>
              <a:t>Extends </a:t>
            </a:r>
            <a:r>
              <a:rPr lang="en-CA" i="1" dirty="0" smtClean="0"/>
              <a:t>Li, Wu, Chen &amp; </a:t>
            </a:r>
            <a:r>
              <a:rPr lang="en-CA" i="1" dirty="0" err="1" smtClean="0"/>
              <a:t>Sonka</a:t>
            </a:r>
            <a:r>
              <a:rPr lang="en-CA" dirty="0" smtClean="0"/>
              <a:t> [PAMI’06]</a:t>
            </a:r>
          </a:p>
          <a:p>
            <a:pPr lvl="1" eaLnBrk="1" hangingPunct="1"/>
            <a:r>
              <a:rPr lang="en-CA" dirty="0" smtClean="0"/>
              <a:t>no pre-computed medial axes</a:t>
            </a:r>
          </a:p>
          <a:p>
            <a:pPr lvl="1" eaLnBrk="1" hangingPunct="1"/>
            <a:r>
              <a:rPr lang="en-CA" dirty="0" smtClean="0"/>
              <a:t>no topology constraints</a:t>
            </a:r>
          </a:p>
        </p:txBody>
      </p:sp>
      <p:sp>
        <p:nvSpPr>
          <p:cNvPr id="4" name="Slide Number Placeholder 3"/>
          <p:cNvSpPr>
            <a:spLocks noGrp="1"/>
          </p:cNvSpPr>
          <p:nvPr>
            <p:ph type="sldNum" sz="quarter" idx="12"/>
          </p:nvPr>
        </p:nvSpPr>
        <p:spPr/>
        <p:txBody>
          <a:bodyPr/>
          <a:lstStyle/>
          <a:p>
            <a:pPr>
              <a:defRPr/>
            </a:pPr>
            <a:fld id="{AF44870E-CA6C-422A-8E62-E5AE4617216A}" type="slidenum">
              <a:rPr lang="en-CA"/>
              <a:pPr>
                <a:defRPr/>
              </a:pPr>
              <a:t>68</a:t>
            </a:fld>
            <a:endParaRPr lang="en-CA"/>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pPr eaLnBrk="1" hangingPunct="1"/>
            <a:r>
              <a:rPr lang="en-CA" dirty="0" smtClean="0"/>
              <a:t>Applications</a:t>
            </a:r>
          </a:p>
        </p:txBody>
      </p:sp>
      <p:sp>
        <p:nvSpPr>
          <p:cNvPr id="52227" name="Content Placeholder 2"/>
          <p:cNvSpPr>
            <a:spLocks noGrp="1"/>
          </p:cNvSpPr>
          <p:nvPr>
            <p:ph idx="1"/>
          </p:nvPr>
        </p:nvSpPr>
        <p:spPr/>
        <p:txBody>
          <a:bodyPr/>
          <a:lstStyle/>
          <a:p>
            <a:pPr eaLnBrk="1" hangingPunct="1"/>
            <a:r>
              <a:rPr lang="en-CA" smtClean="0"/>
              <a:t>Medical Segmentation</a:t>
            </a:r>
          </a:p>
          <a:p>
            <a:pPr lvl="1" eaLnBrk="1" hangingPunct="1"/>
            <a:r>
              <a:rPr lang="en-CA" smtClean="0"/>
              <a:t>Lots of complex shapes with                                     priors between boundaries </a:t>
            </a:r>
          </a:p>
          <a:p>
            <a:pPr lvl="1" eaLnBrk="1" hangingPunct="1"/>
            <a:r>
              <a:rPr lang="en-CA" smtClean="0"/>
              <a:t>Better domain-specific models</a:t>
            </a:r>
          </a:p>
          <a:p>
            <a:pPr eaLnBrk="1" hangingPunct="1"/>
            <a:endParaRPr lang="en-CA" smtClean="0"/>
          </a:p>
          <a:p>
            <a:pPr eaLnBrk="1" hangingPunct="1"/>
            <a:r>
              <a:rPr lang="en-CA" smtClean="0"/>
              <a:t>Scene Layout Estimation</a:t>
            </a:r>
          </a:p>
          <a:p>
            <a:pPr lvl="1" eaLnBrk="1" hangingPunct="1"/>
            <a:r>
              <a:rPr lang="en-CA" smtClean="0"/>
              <a:t>Basically just regularize                                     Hoiem-style data terms [4]</a:t>
            </a:r>
          </a:p>
          <a:p>
            <a:pPr lvl="1" eaLnBrk="1" hangingPunct="1"/>
            <a:endParaRPr lang="en-CA" smtClean="0"/>
          </a:p>
        </p:txBody>
      </p:sp>
      <p:sp>
        <p:nvSpPr>
          <p:cNvPr id="4" name="Slide Number Placeholder 3"/>
          <p:cNvSpPr>
            <a:spLocks noGrp="1"/>
          </p:cNvSpPr>
          <p:nvPr>
            <p:ph type="sldNum" sz="quarter" idx="12"/>
          </p:nvPr>
        </p:nvSpPr>
        <p:spPr/>
        <p:txBody>
          <a:bodyPr/>
          <a:lstStyle/>
          <a:p>
            <a:pPr>
              <a:defRPr/>
            </a:pPr>
            <a:fld id="{1A672FA7-5DAE-4D8D-9B4F-AE5D176DD919}" type="slidenum">
              <a:rPr lang="en-CA"/>
              <a:pPr>
                <a:defRPr/>
              </a:pPr>
              <a:t>69</a:t>
            </a:fld>
            <a:endParaRPr lang="en-CA"/>
          </a:p>
        </p:txBody>
      </p:sp>
      <p:pic>
        <p:nvPicPr>
          <p:cNvPr id="52229" name="Picture 4" descr="C:\andrew\iccv09\fig\barsuk1b.png"/>
          <p:cNvPicPr>
            <a:picLocks noChangeAspect="1" noChangeArrowheads="1"/>
          </p:cNvPicPr>
          <p:nvPr/>
        </p:nvPicPr>
        <p:blipFill>
          <a:blip r:embed="rId3" cstate="print"/>
          <a:srcRect/>
          <a:stretch>
            <a:fillRect/>
          </a:stretch>
        </p:blipFill>
        <p:spPr bwMode="auto">
          <a:xfrm>
            <a:off x="6172200" y="1600200"/>
            <a:ext cx="1981200" cy="1981200"/>
          </a:xfrm>
          <a:prstGeom prst="rect">
            <a:avLst/>
          </a:prstGeom>
          <a:noFill/>
          <a:ln w="9525">
            <a:noFill/>
            <a:miter lim="800000"/>
            <a:headEnd/>
            <a:tailEnd/>
          </a:ln>
        </p:spPr>
      </p:pic>
      <p:pic>
        <p:nvPicPr>
          <p:cNvPr id="52230" name="Picture 3" descr="Y:\data\archive\papers\2009-iccv-multipart\fig\outdoor1b.png"/>
          <p:cNvPicPr>
            <a:picLocks noChangeAspect="1" noChangeArrowheads="1"/>
          </p:cNvPicPr>
          <p:nvPr/>
        </p:nvPicPr>
        <p:blipFill>
          <a:blip r:embed="rId4" cstate="print"/>
          <a:srcRect/>
          <a:stretch>
            <a:fillRect/>
          </a:stretch>
        </p:blipFill>
        <p:spPr bwMode="auto">
          <a:xfrm>
            <a:off x="5954713" y="4191000"/>
            <a:ext cx="2438400" cy="1828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p:nvPr>
        </p:nvSpPr>
        <p:spPr/>
        <p:txBody>
          <a:bodyPr/>
          <a:lstStyle/>
          <a:p>
            <a:pPr eaLnBrk="1" hangingPunct="1"/>
            <a:r>
              <a:rPr lang="en-CA" smtClean="0"/>
              <a:t>Application: Medical</a:t>
            </a:r>
          </a:p>
        </p:txBody>
      </p:sp>
      <p:sp>
        <p:nvSpPr>
          <p:cNvPr id="4" name="Slide Number Placeholder 3"/>
          <p:cNvSpPr>
            <a:spLocks noGrp="1"/>
          </p:cNvSpPr>
          <p:nvPr>
            <p:ph type="sldNum" sz="quarter" idx="12"/>
          </p:nvPr>
        </p:nvSpPr>
        <p:spPr/>
        <p:txBody>
          <a:bodyPr/>
          <a:lstStyle/>
          <a:p>
            <a:pPr>
              <a:defRPr/>
            </a:pPr>
            <a:fld id="{E887AA29-D354-4344-B796-F4C88BCAE776}" type="slidenum">
              <a:rPr lang="en-CA"/>
              <a:pPr>
                <a:defRPr/>
              </a:pPr>
              <a:t>70</a:t>
            </a:fld>
            <a:endParaRPr lang="en-CA"/>
          </a:p>
        </p:txBody>
      </p:sp>
      <p:pic>
        <p:nvPicPr>
          <p:cNvPr id="53251" name="Picture 2" descr="C:\andrew\iccv09\fig\bone1a.png"/>
          <p:cNvPicPr>
            <a:picLocks noChangeAspect="1" noChangeArrowheads="1"/>
          </p:cNvPicPr>
          <p:nvPr/>
        </p:nvPicPr>
        <p:blipFill>
          <a:blip r:embed="rId2" cstate="print"/>
          <a:srcRect/>
          <a:stretch>
            <a:fillRect/>
          </a:stretch>
        </p:blipFill>
        <p:spPr bwMode="auto">
          <a:xfrm>
            <a:off x="152400" y="2286000"/>
            <a:ext cx="3276600" cy="3276600"/>
          </a:xfrm>
          <a:prstGeom prst="rect">
            <a:avLst/>
          </a:prstGeom>
          <a:noFill/>
          <a:ln w="9525">
            <a:noFill/>
            <a:miter lim="800000"/>
            <a:headEnd/>
            <a:tailEnd/>
          </a:ln>
        </p:spPr>
      </p:pic>
      <p:pic>
        <p:nvPicPr>
          <p:cNvPr id="53252" name="Picture 3" descr="C:\andrew\iccv09\fig\bone1b.png"/>
          <p:cNvPicPr>
            <a:picLocks noChangeAspect="1" noChangeArrowheads="1"/>
          </p:cNvPicPr>
          <p:nvPr/>
        </p:nvPicPr>
        <p:blipFill>
          <a:blip r:embed="rId3" cstate="print">
            <a:lum bright="-10000" contrast="20000"/>
          </a:blip>
          <a:srcRect/>
          <a:stretch>
            <a:fillRect/>
          </a:stretch>
        </p:blipFill>
        <p:spPr bwMode="auto">
          <a:xfrm>
            <a:off x="3733800" y="2286000"/>
            <a:ext cx="1600200" cy="1600200"/>
          </a:xfrm>
          <a:prstGeom prst="rect">
            <a:avLst/>
          </a:prstGeom>
          <a:noFill/>
          <a:ln w="9525">
            <a:noFill/>
            <a:miter lim="800000"/>
            <a:headEnd/>
            <a:tailEnd/>
          </a:ln>
        </p:spPr>
      </p:pic>
      <p:pic>
        <p:nvPicPr>
          <p:cNvPr id="53253" name="Picture 4" descr="C:\andrew\iccv09\fig\bone1c.png"/>
          <p:cNvPicPr>
            <a:picLocks noChangeAspect="1" noChangeArrowheads="1"/>
          </p:cNvPicPr>
          <p:nvPr/>
        </p:nvPicPr>
        <p:blipFill>
          <a:blip r:embed="rId4" cstate="print">
            <a:lum bright="-10000" contrast="20000"/>
          </a:blip>
          <a:srcRect/>
          <a:stretch>
            <a:fillRect/>
          </a:stretch>
        </p:blipFill>
        <p:spPr bwMode="auto">
          <a:xfrm>
            <a:off x="3733800" y="3962400"/>
            <a:ext cx="1600200" cy="1600200"/>
          </a:xfrm>
          <a:prstGeom prst="rect">
            <a:avLst/>
          </a:prstGeom>
          <a:noFill/>
          <a:ln w="9525">
            <a:noFill/>
            <a:miter lim="800000"/>
            <a:headEnd/>
            <a:tailEnd/>
          </a:ln>
        </p:spPr>
      </p:pic>
      <p:pic>
        <p:nvPicPr>
          <p:cNvPr id="53254" name="Picture 5" descr="C:\andrew\iccv09\fig\bone1d.png"/>
          <p:cNvPicPr>
            <a:picLocks noChangeAspect="1" noChangeArrowheads="1"/>
          </p:cNvPicPr>
          <p:nvPr/>
        </p:nvPicPr>
        <p:blipFill>
          <a:blip r:embed="rId5" cstate="print">
            <a:lum bright="-10000" contrast="20000"/>
          </a:blip>
          <a:srcRect/>
          <a:stretch>
            <a:fillRect/>
          </a:stretch>
        </p:blipFill>
        <p:spPr bwMode="auto">
          <a:xfrm>
            <a:off x="5638800" y="2286000"/>
            <a:ext cx="3276600" cy="3276600"/>
          </a:xfrm>
          <a:prstGeom prst="rect">
            <a:avLst/>
          </a:prstGeom>
          <a:noFill/>
          <a:ln w="9525">
            <a:noFill/>
            <a:miter lim="800000"/>
            <a:headEnd/>
            <a:tailEnd/>
          </a:ln>
        </p:spPr>
      </p:pic>
      <p:sp>
        <p:nvSpPr>
          <p:cNvPr id="53256" name="TextBox 8"/>
          <p:cNvSpPr txBox="1">
            <a:spLocks noChangeArrowheads="1"/>
          </p:cNvSpPr>
          <p:nvPr/>
        </p:nvSpPr>
        <p:spPr bwMode="auto">
          <a:xfrm>
            <a:off x="5972175" y="5191125"/>
            <a:ext cx="1371600" cy="400050"/>
          </a:xfrm>
          <a:prstGeom prst="rect">
            <a:avLst/>
          </a:prstGeom>
          <a:noFill/>
          <a:ln w="9525">
            <a:noFill/>
            <a:miter lim="800000"/>
            <a:headEnd/>
            <a:tailEnd/>
          </a:ln>
        </p:spPr>
        <p:txBody>
          <a:bodyPr>
            <a:spAutoFit/>
          </a:bodyPr>
          <a:lstStyle/>
          <a:p>
            <a:r>
              <a:rPr lang="en-CA" sz="2000">
                <a:latin typeface="Calibri" pitchFamily="34" charset="0"/>
              </a:rPr>
              <a:t>our result</a:t>
            </a:r>
          </a:p>
        </p:txBody>
      </p:sp>
      <p:sp>
        <p:nvSpPr>
          <p:cNvPr id="53257" name="TextBox 9"/>
          <p:cNvSpPr txBox="1">
            <a:spLocks noChangeArrowheads="1"/>
          </p:cNvSpPr>
          <p:nvPr/>
        </p:nvSpPr>
        <p:spPr bwMode="auto">
          <a:xfrm>
            <a:off x="457200" y="5210175"/>
            <a:ext cx="1371600" cy="400050"/>
          </a:xfrm>
          <a:prstGeom prst="rect">
            <a:avLst/>
          </a:prstGeom>
          <a:noFill/>
          <a:ln w="9525">
            <a:noFill/>
            <a:miter lim="800000"/>
            <a:headEnd/>
            <a:tailEnd/>
          </a:ln>
        </p:spPr>
        <p:txBody>
          <a:bodyPr>
            <a:spAutoFit/>
          </a:bodyPr>
          <a:lstStyle/>
          <a:p>
            <a:r>
              <a:rPr lang="en-CA" sz="2000">
                <a:solidFill>
                  <a:schemeClr val="bg1"/>
                </a:solidFill>
                <a:latin typeface="Calibri" pitchFamily="34" charset="0"/>
              </a:rPr>
              <a:t>input</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p:cNvSpPr>
            <a:spLocks noGrp="1"/>
          </p:cNvSpPr>
          <p:nvPr>
            <p:ph type="title"/>
          </p:nvPr>
        </p:nvSpPr>
        <p:spPr/>
        <p:txBody>
          <a:bodyPr/>
          <a:lstStyle/>
          <a:p>
            <a:pPr eaLnBrk="1" hangingPunct="1"/>
            <a:r>
              <a:rPr lang="en-CA" smtClean="0"/>
              <a:t>Application: Medical</a:t>
            </a:r>
          </a:p>
        </p:txBody>
      </p:sp>
      <p:sp>
        <p:nvSpPr>
          <p:cNvPr id="4" name="Slide Number Placeholder 3"/>
          <p:cNvSpPr>
            <a:spLocks noGrp="1"/>
          </p:cNvSpPr>
          <p:nvPr>
            <p:ph type="sldNum" sz="quarter" idx="12"/>
          </p:nvPr>
        </p:nvSpPr>
        <p:spPr/>
        <p:txBody>
          <a:bodyPr/>
          <a:lstStyle/>
          <a:p>
            <a:pPr>
              <a:defRPr/>
            </a:pPr>
            <a:fld id="{61C0BFB1-07D6-4A13-8003-D27AEDB03D95}" type="slidenum">
              <a:rPr lang="en-CA"/>
              <a:pPr>
                <a:defRPr/>
              </a:pPr>
              <a:t>71</a:t>
            </a:fld>
            <a:endParaRPr lang="en-CA"/>
          </a:p>
        </p:txBody>
      </p:sp>
      <p:pic>
        <p:nvPicPr>
          <p:cNvPr id="55300" name="Picture 2" descr="C:\andrew\iccv09\fig\kidney1a.png"/>
          <p:cNvPicPr>
            <a:picLocks noChangeAspect="1" noChangeArrowheads="1"/>
          </p:cNvPicPr>
          <p:nvPr/>
        </p:nvPicPr>
        <p:blipFill>
          <a:blip r:embed="rId2" cstate="print"/>
          <a:srcRect/>
          <a:stretch>
            <a:fillRect/>
          </a:stretch>
        </p:blipFill>
        <p:spPr bwMode="auto">
          <a:xfrm>
            <a:off x="1219200" y="2057400"/>
            <a:ext cx="3124200" cy="3124200"/>
          </a:xfrm>
          <a:prstGeom prst="rect">
            <a:avLst/>
          </a:prstGeom>
          <a:noFill/>
          <a:ln w="9525">
            <a:noFill/>
            <a:miter lim="800000"/>
            <a:headEnd/>
            <a:tailEnd/>
          </a:ln>
        </p:spPr>
      </p:pic>
      <p:pic>
        <p:nvPicPr>
          <p:cNvPr id="55302" name="Picture 4" descr="C:\andrew\iccv09\fig\kidney1c.png"/>
          <p:cNvPicPr>
            <a:picLocks noChangeAspect="1" noChangeArrowheads="1"/>
          </p:cNvPicPr>
          <p:nvPr/>
        </p:nvPicPr>
        <p:blipFill>
          <a:blip r:embed="rId3" cstate="print"/>
          <a:srcRect/>
          <a:stretch>
            <a:fillRect/>
          </a:stretch>
        </p:blipFill>
        <p:spPr bwMode="auto">
          <a:xfrm>
            <a:off x="4495800" y="2057400"/>
            <a:ext cx="3124200" cy="3124200"/>
          </a:xfrm>
          <a:prstGeom prst="rect">
            <a:avLst/>
          </a:prstGeom>
          <a:noFill/>
          <a:ln w="9525">
            <a:noFill/>
            <a:miter lim="800000"/>
            <a:headEnd/>
            <a:tailEnd/>
          </a:ln>
        </p:spPr>
      </p:pic>
      <p:sp>
        <p:nvSpPr>
          <p:cNvPr id="11" name="TextBox 10"/>
          <p:cNvSpPr txBox="1"/>
          <p:nvPr/>
        </p:nvSpPr>
        <p:spPr>
          <a:xfrm>
            <a:off x="1524000" y="4843463"/>
            <a:ext cx="1438275" cy="369887"/>
          </a:xfrm>
          <a:prstGeom prst="rect">
            <a:avLst/>
          </a:prstGeom>
          <a:noFill/>
        </p:spPr>
        <p:txBody>
          <a:bodyPr wrap="none">
            <a:spAutoFit/>
          </a:bodyPr>
          <a:lstStyle/>
          <a:p>
            <a:pPr fontAlgn="auto">
              <a:spcBef>
                <a:spcPts val="0"/>
              </a:spcBef>
              <a:spcAft>
                <a:spcPts val="0"/>
              </a:spcAft>
              <a:defRPr/>
            </a:pPr>
            <a:r>
              <a:rPr lang="en-CA">
                <a:solidFill>
                  <a:schemeClr val="bg1">
                    <a:lumMod val="95000"/>
                  </a:schemeClr>
                </a:solidFill>
                <a:latin typeface="+mn-lt"/>
              </a:rPr>
              <a:t>full body MRI</a:t>
            </a:r>
          </a:p>
        </p:txBody>
      </p:sp>
      <p:sp>
        <p:nvSpPr>
          <p:cNvPr id="55304" name="TextBox 11"/>
          <p:cNvSpPr txBox="1">
            <a:spLocks noChangeArrowheads="1"/>
          </p:cNvSpPr>
          <p:nvPr/>
        </p:nvSpPr>
        <p:spPr bwMode="auto">
          <a:xfrm>
            <a:off x="4767263" y="4854575"/>
            <a:ext cx="1655762" cy="369888"/>
          </a:xfrm>
          <a:prstGeom prst="rect">
            <a:avLst/>
          </a:prstGeom>
          <a:noFill/>
          <a:ln w="9525">
            <a:noFill/>
            <a:miter lim="800000"/>
            <a:headEnd/>
            <a:tailEnd/>
          </a:ln>
        </p:spPr>
        <p:txBody>
          <a:bodyPr wrap="none">
            <a:spAutoFit/>
          </a:bodyPr>
          <a:lstStyle/>
          <a:p>
            <a:r>
              <a:rPr lang="en-CA">
                <a:latin typeface="Calibri" pitchFamily="34" charset="0"/>
              </a:rPr>
              <a:t>two-part model</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p:cNvSpPr>
            <a:spLocks noGrp="1"/>
          </p:cNvSpPr>
          <p:nvPr>
            <p:ph type="title"/>
          </p:nvPr>
        </p:nvSpPr>
        <p:spPr/>
        <p:txBody>
          <a:bodyPr/>
          <a:lstStyle/>
          <a:p>
            <a:pPr eaLnBrk="1" hangingPunct="1"/>
            <a:r>
              <a:rPr lang="en-CA" smtClean="0"/>
              <a:t>Application: Medical</a:t>
            </a:r>
          </a:p>
        </p:txBody>
      </p:sp>
      <p:sp>
        <p:nvSpPr>
          <p:cNvPr id="4" name="Slide Number Placeholder 3"/>
          <p:cNvSpPr>
            <a:spLocks noGrp="1"/>
          </p:cNvSpPr>
          <p:nvPr>
            <p:ph type="sldNum" sz="quarter" idx="12"/>
          </p:nvPr>
        </p:nvSpPr>
        <p:spPr/>
        <p:txBody>
          <a:bodyPr/>
          <a:lstStyle/>
          <a:p>
            <a:pPr>
              <a:defRPr/>
            </a:pPr>
            <a:fld id="{61C0BFB1-07D6-4A13-8003-D27AEDB03D95}" type="slidenum">
              <a:rPr lang="en-CA"/>
              <a:pPr>
                <a:defRPr/>
              </a:pPr>
              <a:t>72</a:t>
            </a:fld>
            <a:endParaRPr lang="en-CA"/>
          </a:p>
        </p:txBody>
      </p:sp>
      <p:sp>
        <p:nvSpPr>
          <p:cNvPr id="11" name="TextBox 10"/>
          <p:cNvSpPr txBox="1"/>
          <p:nvPr/>
        </p:nvSpPr>
        <p:spPr>
          <a:xfrm>
            <a:off x="139700" y="4995863"/>
            <a:ext cx="1438275" cy="369887"/>
          </a:xfrm>
          <a:prstGeom prst="rect">
            <a:avLst/>
          </a:prstGeom>
          <a:noFill/>
        </p:spPr>
        <p:txBody>
          <a:bodyPr wrap="none">
            <a:spAutoFit/>
          </a:bodyPr>
          <a:lstStyle/>
          <a:p>
            <a:pPr fontAlgn="auto">
              <a:spcBef>
                <a:spcPts val="0"/>
              </a:spcBef>
              <a:spcAft>
                <a:spcPts val="0"/>
              </a:spcAft>
              <a:defRPr/>
            </a:pPr>
            <a:r>
              <a:rPr lang="en-CA">
                <a:solidFill>
                  <a:schemeClr val="bg1">
                    <a:lumMod val="95000"/>
                  </a:schemeClr>
                </a:solidFill>
                <a:latin typeface="+mn-lt"/>
              </a:rPr>
              <a:t>full body MRI</a:t>
            </a:r>
          </a:p>
        </p:txBody>
      </p:sp>
      <p:pic>
        <p:nvPicPr>
          <p:cNvPr id="247810" name="Picture 2"/>
          <p:cNvPicPr>
            <a:picLocks noGrp="1" noChangeAspect="1" noChangeArrowheads="1"/>
          </p:cNvPicPr>
          <p:nvPr>
            <p:ph idx="1"/>
          </p:nvPr>
        </p:nvPicPr>
        <p:blipFill>
          <a:blip r:embed="rId2" cstate="print"/>
          <a:srcRect/>
          <a:stretch>
            <a:fillRect/>
          </a:stretch>
        </p:blipFill>
        <p:spPr bwMode="auto">
          <a:xfrm>
            <a:off x="5029200" y="1143000"/>
            <a:ext cx="4191000" cy="5575131"/>
          </a:xfrm>
          <a:prstGeom prst="rect">
            <a:avLst/>
          </a:prstGeom>
          <a:noFill/>
          <a:ln w="9525">
            <a:noFill/>
            <a:miter lim="800000"/>
            <a:headEnd/>
            <a:tailEnd/>
          </a:ln>
        </p:spPr>
      </p:pic>
      <p:pic>
        <p:nvPicPr>
          <p:cNvPr id="247813" name="Picture 5" descr="C:\home\Papers\ECCV_hausdorf\eccv12\paper\PNG\carotid_img_56.png"/>
          <p:cNvPicPr>
            <a:picLocks noChangeAspect="1" noChangeArrowheads="1"/>
          </p:cNvPicPr>
          <p:nvPr/>
        </p:nvPicPr>
        <p:blipFill>
          <a:blip r:embed="rId3" cstate="print"/>
          <a:srcRect/>
          <a:stretch>
            <a:fillRect/>
          </a:stretch>
        </p:blipFill>
        <p:spPr bwMode="auto">
          <a:xfrm>
            <a:off x="292100" y="3962400"/>
            <a:ext cx="2676292" cy="1219200"/>
          </a:xfrm>
          <a:prstGeom prst="rect">
            <a:avLst/>
          </a:prstGeom>
          <a:noFill/>
        </p:spPr>
      </p:pic>
      <p:pic>
        <p:nvPicPr>
          <p:cNvPr id="247814" name="Picture 6" descr="C:\home\Papers\ECCV_hausdorf\eccv12\paper\PNG\carotid_img_25.png"/>
          <p:cNvPicPr>
            <a:picLocks noChangeAspect="1" noChangeArrowheads="1"/>
          </p:cNvPicPr>
          <p:nvPr/>
        </p:nvPicPr>
        <p:blipFill>
          <a:blip r:embed="rId4" cstate="print"/>
          <a:srcRect/>
          <a:stretch>
            <a:fillRect/>
          </a:stretch>
        </p:blipFill>
        <p:spPr bwMode="auto">
          <a:xfrm>
            <a:off x="1282700" y="3048000"/>
            <a:ext cx="2676293" cy="1219200"/>
          </a:xfrm>
          <a:prstGeom prst="rect">
            <a:avLst/>
          </a:prstGeom>
          <a:noFill/>
        </p:spPr>
      </p:pic>
      <p:pic>
        <p:nvPicPr>
          <p:cNvPr id="247811" name="Picture 3" descr="C:\home\Papers\ECCV_hausdorf\eccv12\paper\PNG\carotid_img_17.png"/>
          <p:cNvPicPr>
            <a:picLocks noChangeAspect="1" noChangeArrowheads="1"/>
          </p:cNvPicPr>
          <p:nvPr/>
        </p:nvPicPr>
        <p:blipFill>
          <a:blip r:embed="rId5" cstate="print"/>
          <a:srcRect/>
          <a:stretch>
            <a:fillRect/>
          </a:stretch>
        </p:blipFill>
        <p:spPr bwMode="auto">
          <a:xfrm>
            <a:off x="2349500" y="1981200"/>
            <a:ext cx="2679700" cy="1220752"/>
          </a:xfrm>
          <a:prstGeom prst="rect">
            <a:avLst/>
          </a:prstGeom>
          <a:noFill/>
        </p:spPr>
      </p:pic>
      <p:sp>
        <p:nvSpPr>
          <p:cNvPr id="16" name="Right Arrow 15"/>
          <p:cNvSpPr/>
          <p:nvPr/>
        </p:nvSpPr>
        <p:spPr>
          <a:xfrm>
            <a:off x="4572000" y="4419600"/>
            <a:ext cx="1066800" cy="609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Conclusions</a:t>
            </a:r>
            <a:endParaRPr lang="en-US" dirty="0"/>
          </a:p>
        </p:txBody>
      </p:sp>
      <p:sp>
        <p:nvSpPr>
          <p:cNvPr id="3" name="Content Placeholder 2"/>
          <p:cNvSpPr>
            <a:spLocks noGrp="1"/>
          </p:cNvSpPr>
          <p:nvPr>
            <p:ph idx="1"/>
          </p:nvPr>
        </p:nvSpPr>
        <p:spPr>
          <a:xfrm>
            <a:off x="304800" y="1524000"/>
            <a:ext cx="8686800" cy="914400"/>
          </a:xfrm>
        </p:spPr>
        <p:txBody>
          <a:bodyPr>
            <a:noAutofit/>
          </a:bodyPr>
          <a:lstStyle/>
          <a:p>
            <a:r>
              <a:rPr lang="en-US" dirty="0" smtClean="0"/>
              <a:t>linear functionals are very limited</a:t>
            </a:r>
          </a:p>
          <a:p>
            <a:pPr lvl="1"/>
            <a:r>
              <a:rPr lang="en-US" dirty="0" smtClean="0"/>
              <a:t>be careful with </a:t>
            </a:r>
            <a:r>
              <a:rPr lang="en-US" dirty="0" err="1" smtClean="0"/>
              <a:t>i.i.d</a:t>
            </a:r>
            <a:r>
              <a:rPr lang="en-US" dirty="0" smtClean="0"/>
              <a:t>. (histograms or mixture models)</a:t>
            </a:r>
          </a:p>
        </p:txBody>
      </p:sp>
      <p:sp>
        <p:nvSpPr>
          <p:cNvPr id="4" name="Content Placeholder 2"/>
          <p:cNvSpPr txBox="1">
            <a:spLocks/>
          </p:cNvSpPr>
          <p:nvPr/>
        </p:nvSpPr>
        <p:spPr>
          <a:xfrm>
            <a:off x="304799" y="2895601"/>
            <a:ext cx="8787829" cy="2285999"/>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smtClean="0"/>
              <a:t>h</a:t>
            </a:r>
            <a:r>
              <a:rPr lang="en-US" sz="3200" noProof="0" dirty="0" err="1" smtClean="0"/>
              <a:t>igher</a:t>
            </a:r>
            <a:r>
              <a:rPr lang="en-US" sz="3200" noProof="0" dirty="0" smtClean="0"/>
              <a:t>-order regional functionals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noProof="0" dirty="0" smtClean="0"/>
              <a:t>use sub-segments regularized by</a:t>
            </a: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2000" b="0" i="0" u="none" strike="noStrike" kern="1200" cap="none" spc="0" normalizeH="0" baseline="0" noProof="0" dirty="0" smtClean="0">
              <a:ln>
                <a:noFill/>
              </a:ln>
              <a:solidFill>
                <a:schemeClr val="tx1"/>
              </a:solidFill>
              <a:effectLst/>
              <a:uLnTx/>
              <a:uFillTx/>
              <a:latin typeface="+mn-lt"/>
              <a:ea typeface="+mn-ea"/>
              <a:cs typeface="+mn-cs"/>
            </a:endParaRP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800" dirty="0" smtClean="0"/>
              <a:t>complexity or </a:t>
            </a:r>
            <a:r>
              <a:rPr lang="en-US" sz="2800" dirty="0" err="1" smtClean="0"/>
              <a:t>sparcity</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(MDL, information theory) </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800" dirty="0" smtClean="0"/>
              <a:t>g</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eometry</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(based on anatomy)</a:t>
            </a:r>
          </a:p>
        </p:txBody>
      </p:sp>
      <p:sp>
        <p:nvSpPr>
          <p:cNvPr id="14" name="Rectangle 13"/>
          <p:cNvSpPr/>
          <p:nvPr/>
        </p:nvSpPr>
        <p:spPr>
          <a:xfrm>
            <a:off x="685800" y="5715000"/>
            <a:ext cx="8077200" cy="461665"/>
          </a:xfrm>
          <a:prstGeom prst="rect">
            <a:avLst/>
          </a:prstGeom>
        </p:spPr>
        <p:txBody>
          <a:bodyPr wrap="square">
            <a:spAutoFit/>
          </a:bodyPr>
          <a:lstStyle/>
          <a:p>
            <a:pPr marL="342900" lvl="0" indent="-342900">
              <a:spcBef>
                <a:spcPct val="20000"/>
              </a:spcBef>
              <a:defRPr/>
            </a:pPr>
            <a:r>
              <a:rPr lang="en-US" sz="2400" dirty="0" smtClean="0"/>
              <a:t>literature: </a:t>
            </a:r>
            <a:r>
              <a:rPr lang="en-US" sz="2400" dirty="0" smtClean="0">
                <a:solidFill>
                  <a:srgbClr val="0000FF"/>
                </a:solidFill>
              </a:rPr>
              <a:t>ICCV’09, EMMCVPR’11</a:t>
            </a:r>
            <a:r>
              <a:rPr lang="en-US" sz="2400" dirty="0" smtClean="0"/>
              <a:t>, </a:t>
            </a:r>
            <a:r>
              <a:rPr lang="en-US" sz="2400" dirty="0" smtClean="0">
                <a:solidFill>
                  <a:srgbClr val="0000FF"/>
                </a:solidFill>
              </a:rPr>
              <a:t>ICCV’11, </a:t>
            </a:r>
            <a:r>
              <a:rPr lang="en-US" sz="2400" dirty="0" smtClean="0"/>
              <a:t>, </a:t>
            </a:r>
            <a:r>
              <a:rPr lang="en-US" sz="2400" dirty="0" smtClean="0">
                <a:solidFill>
                  <a:srgbClr val="0000FF"/>
                </a:solidFill>
              </a:rPr>
              <a:t>IJCV12</a:t>
            </a:r>
            <a:r>
              <a:rPr lang="en-US" sz="2400" dirty="0" smtClean="0"/>
              <a:t>, </a:t>
            </a:r>
            <a:r>
              <a:rPr lang="en-US" sz="2400" dirty="0" smtClean="0">
                <a:solidFill>
                  <a:srgbClr val="0000FF"/>
                </a:solidFill>
              </a:rPr>
              <a:t>ECCV’12</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EXPOINT" val="template"/>
  <p:tag name="SOURCE" val="TPT1  equation x_p^i, x_p^j, x_p^k  template TPT1  env TPENV1  fore 0  back 16777215  eqnno 1"/>
  <p:tag name="FILENAME" val="TP_tmp"/>
  <p:tag name="ORIGWIDTH" val="40"/>
  <p:tag name="PICTUREFILESIZE" val="268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1287</TotalTime>
  <Words>2054</Words>
  <Application>Microsoft Office PowerPoint</Application>
  <PresentationFormat>On-screen Show (4:3)</PresentationFormat>
  <Paragraphs>511</Paragraphs>
  <Slides>73</Slides>
  <Notes>17</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73</vt:i4>
      </vt:variant>
    </vt:vector>
  </HeadingPairs>
  <TitlesOfParts>
    <vt:vector size="75" baseType="lpstr">
      <vt:lpstr>Office Theme</vt:lpstr>
      <vt:lpstr>Equation</vt:lpstr>
      <vt:lpstr>Segmentation with non-linear constraints on appearance, complexity, and geometry</vt:lpstr>
      <vt:lpstr>Overview</vt:lpstr>
      <vt:lpstr>Image segmentation  Basics</vt:lpstr>
      <vt:lpstr>Linear appearance of region  S</vt:lpstr>
      <vt:lpstr>Part 1</vt:lpstr>
      <vt:lpstr>Standard Segmentation Energy</vt:lpstr>
      <vt:lpstr>Minimize Distance to  Target Appearance Model</vt:lpstr>
      <vt:lpstr>PowerPoint Presentation</vt:lpstr>
      <vt:lpstr>Related Work</vt:lpstr>
      <vt:lpstr>PowerPoint Presentation</vt:lpstr>
      <vt:lpstr>Regional Functional Examples</vt:lpstr>
      <vt:lpstr>Regional Functional Examples</vt:lpstr>
      <vt:lpstr>Regional Functional Examples</vt:lpstr>
      <vt:lpstr>Regional Functional Examples</vt:lpstr>
      <vt:lpstr>Regional Functional Examples</vt:lpstr>
      <vt:lpstr>Shape Prior</vt:lpstr>
      <vt:lpstr>Shape Prior</vt:lpstr>
      <vt:lpstr>Shape Prior using  Shape Moments mpq</vt:lpstr>
      <vt:lpstr>Shape Prior using  Shape moments</vt:lpstr>
      <vt:lpstr>Optimization of Energies with  Higher-order Regional Functionals</vt:lpstr>
      <vt:lpstr>Gradient Descent (e.g. level sets)</vt:lpstr>
      <vt:lpstr>Energy Specific vs. General</vt:lpstr>
      <vt:lpstr>General Trust Region Approach An overview</vt:lpstr>
      <vt:lpstr>General Trust Region Approach An overview</vt:lpstr>
      <vt:lpstr>Solving Trust Region Sub-Problem</vt:lpstr>
      <vt:lpstr>Approximating distance</vt:lpstr>
      <vt:lpstr>Trust Region</vt:lpstr>
      <vt:lpstr>Spectrum of Solutions  for different λ or d</vt:lpstr>
      <vt:lpstr>Volume Constraint  for Vertebrae segmentation</vt:lpstr>
      <vt:lpstr>Appearance model  with KL Divergence Constraint</vt:lpstr>
      <vt:lpstr>Appearance Model with Bhattacharyya Distance Constraint</vt:lpstr>
      <vt:lpstr>Shape prior with Tchebyshev moments for spine segmentation</vt:lpstr>
      <vt:lpstr>Part 2</vt:lpstr>
      <vt:lpstr>Segment appearance ?</vt:lpstr>
      <vt:lpstr>Natural Images: GMM or MRF?</vt:lpstr>
      <vt:lpstr>Natural Images: GMM or MRF?</vt:lpstr>
      <vt:lpstr>Natural Images: GMM or MRF?</vt:lpstr>
      <vt:lpstr>Natural Images: GMM or MRF?</vt:lpstr>
      <vt:lpstr>Binary graph cuts</vt:lpstr>
      <vt:lpstr>Binary graph cuts</vt:lpstr>
      <vt:lpstr>Binary graph cuts</vt:lpstr>
      <vt:lpstr>A Spectrum of Complexity</vt:lpstr>
      <vt:lpstr>Single Model Per Class Label</vt:lpstr>
      <vt:lpstr>Multiple Models Per Class Label</vt:lpstr>
      <vt:lpstr>Multiple Models Per Class Label</vt:lpstr>
      <vt:lpstr>PowerPoint Presentation</vt:lpstr>
      <vt:lpstr> (unsupervised image segmentation)  Fitting color models</vt:lpstr>
      <vt:lpstr>(unsupervised image segmentation)  Fitting color models</vt:lpstr>
      <vt:lpstr>(unsupervised image segmentation)  Fitting color models</vt:lpstr>
      <vt:lpstr>(unsupervised image segmentation)  Fitting color models</vt:lpstr>
      <vt:lpstr>Fitting planes (homographies)</vt:lpstr>
      <vt:lpstr>Fitting planes (homographies)</vt:lpstr>
      <vt:lpstr>Back to interactive segmentation</vt:lpstr>
      <vt:lpstr>PowerPoint Presentation</vt:lpstr>
      <vt:lpstr>Main Idea</vt:lpstr>
      <vt:lpstr>Our multi-label energy functional</vt:lpstr>
      <vt:lpstr>More Examples</vt:lpstr>
      <vt:lpstr>More Examples</vt:lpstr>
      <vt:lpstr>Beyond GMMs</vt:lpstr>
      <vt:lpstr>Part 3</vt:lpstr>
      <vt:lpstr>PowerPoint Presentation</vt:lpstr>
      <vt:lpstr>Illustrative Example</vt:lpstr>
      <vt:lpstr>main ideas</vt:lpstr>
      <vt:lpstr>Illustrative Example</vt:lpstr>
      <vt:lpstr>Our Energy</vt:lpstr>
      <vt:lpstr>Surface Regularization Terms</vt:lpstr>
      <vt:lpstr>Geometric Interaction Terms</vt:lpstr>
      <vt:lpstr>So What Can We Do?</vt:lpstr>
      <vt:lpstr>Applications</vt:lpstr>
      <vt:lpstr>Application: Medical</vt:lpstr>
      <vt:lpstr>Application: Medical</vt:lpstr>
      <vt:lpstr>Application: Medical</vt:lpstr>
      <vt:lpstr>Conclusions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dc:title>
  <dc:creator>yuri</dc:creator>
  <cp:lastModifiedBy>rmcfarland</cp:lastModifiedBy>
  <cp:revision>257</cp:revision>
  <dcterms:created xsi:type="dcterms:W3CDTF">2006-08-16T00:00:00Z</dcterms:created>
  <dcterms:modified xsi:type="dcterms:W3CDTF">2013-02-15T18:23:17Z</dcterms:modified>
</cp:coreProperties>
</file>